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7556500" cy="10693400"/>
  <p:notesSz cx="7556500" cy="10693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2755" y="2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213" y="3314954"/>
            <a:ext cx="6428422" cy="22456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01B4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4427" y="5988304"/>
            <a:ext cx="5293995" cy="267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1B4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1B4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142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4867" y="2459482"/>
            <a:ext cx="3289839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01B4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779" y="659483"/>
            <a:ext cx="2786329" cy="48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01B477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142" y="2459482"/>
            <a:ext cx="6806565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1369" y="9944862"/>
            <a:ext cx="2420112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14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5252" y="9944862"/>
            <a:ext cx="1739455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10" Type="http://schemas.openxmlformats.org/officeDocument/2006/relationships/image" Target="../media/image4.pn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1" y="1656003"/>
            <a:ext cx="6120003" cy="464766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301113" y="1169272"/>
            <a:ext cx="19735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0" dirty="0">
                <a:solidFill>
                  <a:srgbClr val="002060"/>
                </a:solidFill>
                <a:latin typeface="Trebuchet MS"/>
                <a:cs typeface="Trebuchet MS"/>
              </a:rPr>
              <a:t>AMENITY</a:t>
            </a:r>
            <a:r>
              <a:rPr sz="2000" b="1" spc="-114" dirty="0">
                <a:solidFill>
                  <a:srgbClr val="002060"/>
                </a:solidFill>
                <a:latin typeface="Trebuchet MS"/>
                <a:cs typeface="Trebuchet MS"/>
              </a:rPr>
              <a:t> </a:t>
            </a:r>
            <a:r>
              <a:rPr sz="2000" b="1" spc="-50" dirty="0">
                <a:solidFill>
                  <a:srgbClr val="002060"/>
                </a:solidFill>
                <a:latin typeface="Trebuchet MS"/>
                <a:cs typeface="Trebuchet MS"/>
              </a:rPr>
              <a:t>BASKET</a:t>
            </a:r>
            <a:endParaRPr sz="2000" dirty="0">
              <a:solidFill>
                <a:srgbClr val="00206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51242" y="720940"/>
            <a:ext cx="3260725" cy="403708"/>
            <a:chOff x="951242" y="720940"/>
            <a:chExt cx="3260725" cy="403708"/>
          </a:xfrm>
        </p:grpSpPr>
        <p:sp>
          <p:nvSpPr>
            <p:cNvPr id="7" name="object 7"/>
            <p:cNvSpPr/>
            <p:nvPr/>
          </p:nvSpPr>
          <p:spPr>
            <a:xfrm>
              <a:off x="951242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74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07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58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91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91" y="400939"/>
                  </a:lnTo>
                  <a:close/>
                </a:path>
                <a:path w="3260725" h="403225">
                  <a:moveTo>
                    <a:pt x="497573" y="398119"/>
                  </a:moveTo>
                  <a:lnTo>
                    <a:pt x="486333" y="398462"/>
                  </a:lnTo>
                  <a:lnTo>
                    <a:pt x="488315" y="398691"/>
                  </a:lnTo>
                  <a:lnTo>
                    <a:pt x="491274" y="398767"/>
                  </a:lnTo>
                  <a:lnTo>
                    <a:pt x="497573" y="398119"/>
                  </a:lnTo>
                  <a:close/>
                </a:path>
                <a:path w="3260725" h="403225">
                  <a:moveTo>
                    <a:pt x="509028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28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52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38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22" y="16408"/>
                  </a:moveTo>
                  <a:lnTo>
                    <a:pt x="646023" y="16243"/>
                  </a:lnTo>
                  <a:lnTo>
                    <a:pt x="645642" y="16433"/>
                  </a:lnTo>
                  <a:lnTo>
                    <a:pt x="647382" y="16446"/>
                  </a:lnTo>
                  <a:lnTo>
                    <a:pt x="649922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43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43" y="396252"/>
                  </a:lnTo>
                  <a:close/>
                </a:path>
                <a:path w="3260725" h="403225">
                  <a:moveTo>
                    <a:pt x="667956" y="398462"/>
                  </a:moveTo>
                  <a:lnTo>
                    <a:pt x="667054" y="398335"/>
                  </a:lnTo>
                  <a:lnTo>
                    <a:pt x="666508" y="398284"/>
                  </a:lnTo>
                  <a:lnTo>
                    <a:pt x="665581" y="398462"/>
                  </a:lnTo>
                  <a:lnTo>
                    <a:pt x="667956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56" y="398462"/>
                  </a:lnTo>
                  <a:lnTo>
                    <a:pt x="669810" y="398767"/>
                  </a:lnTo>
                  <a:lnTo>
                    <a:pt x="673379" y="399554"/>
                  </a:lnTo>
                  <a:lnTo>
                    <a:pt x="686816" y="399884"/>
                  </a:lnTo>
                  <a:lnTo>
                    <a:pt x="677468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197" y="400519"/>
                  </a:moveTo>
                  <a:lnTo>
                    <a:pt x="703592" y="401116"/>
                  </a:lnTo>
                  <a:lnTo>
                    <a:pt x="690003" y="402272"/>
                  </a:lnTo>
                  <a:lnTo>
                    <a:pt x="714197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88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67" y="397484"/>
                  </a:moveTo>
                  <a:lnTo>
                    <a:pt x="778649" y="397548"/>
                  </a:lnTo>
                  <a:lnTo>
                    <a:pt x="767702" y="397281"/>
                  </a:lnTo>
                  <a:lnTo>
                    <a:pt x="761161" y="397624"/>
                  </a:lnTo>
                  <a:lnTo>
                    <a:pt x="754926" y="398056"/>
                  </a:lnTo>
                  <a:lnTo>
                    <a:pt x="781088" y="397814"/>
                  </a:lnTo>
                  <a:lnTo>
                    <a:pt x="782002" y="397611"/>
                  </a:lnTo>
                  <a:lnTo>
                    <a:pt x="782167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08" y="398335"/>
                  </a:moveTo>
                  <a:lnTo>
                    <a:pt x="963409" y="398945"/>
                  </a:lnTo>
                  <a:lnTo>
                    <a:pt x="957986" y="400443"/>
                  </a:lnTo>
                  <a:lnTo>
                    <a:pt x="981608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55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95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611" y="399288"/>
                  </a:moveTo>
                  <a:lnTo>
                    <a:pt x="1016558" y="398767"/>
                  </a:lnTo>
                  <a:lnTo>
                    <a:pt x="1014590" y="400075"/>
                  </a:lnTo>
                  <a:lnTo>
                    <a:pt x="1028611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49" y="390766"/>
                  </a:moveTo>
                  <a:lnTo>
                    <a:pt x="1077239" y="390436"/>
                  </a:lnTo>
                  <a:lnTo>
                    <a:pt x="1083360" y="392087"/>
                  </a:lnTo>
                  <a:lnTo>
                    <a:pt x="1092949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41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30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303" y="391642"/>
                  </a:moveTo>
                  <a:lnTo>
                    <a:pt x="1184973" y="391185"/>
                  </a:lnTo>
                  <a:lnTo>
                    <a:pt x="1185379" y="391464"/>
                  </a:lnTo>
                  <a:lnTo>
                    <a:pt x="1181912" y="391629"/>
                  </a:lnTo>
                  <a:lnTo>
                    <a:pt x="1177645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303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35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78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94" y="391160"/>
                  </a:moveTo>
                  <a:lnTo>
                    <a:pt x="1371244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94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37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211" y="389890"/>
                  </a:lnTo>
                  <a:lnTo>
                    <a:pt x="1557464" y="389890"/>
                  </a:lnTo>
                  <a:lnTo>
                    <a:pt x="1579537" y="388620"/>
                  </a:lnTo>
                  <a:close/>
                </a:path>
                <a:path w="3260725" h="403225">
                  <a:moveTo>
                    <a:pt x="1582597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97" y="15240"/>
                  </a:lnTo>
                  <a:close/>
                </a:path>
                <a:path w="3260725" h="403225">
                  <a:moveTo>
                    <a:pt x="1591741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41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95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70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96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403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25" y="1270"/>
                  </a:lnTo>
                  <a:lnTo>
                    <a:pt x="2980880" y="1270"/>
                  </a:lnTo>
                  <a:lnTo>
                    <a:pt x="2986481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67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70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21" y="2540"/>
                  </a:lnTo>
                  <a:lnTo>
                    <a:pt x="2452420" y="2540"/>
                  </a:lnTo>
                  <a:lnTo>
                    <a:pt x="2428113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91" y="2540"/>
                  </a:lnTo>
                  <a:lnTo>
                    <a:pt x="2192286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76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21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903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17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18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66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13" y="13970"/>
                  </a:lnTo>
                  <a:lnTo>
                    <a:pt x="455028" y="13970"/>
                  </a:lnTo>
                  <a:lnTo>
                    <a:pt x="466686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18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309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109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412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62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26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33" y="12700"/>
                  </a:lnTo>
                  <a:lnTo>
                    <a:pt x="1332255" y="11430"/>
                  </a:lnTo>
                  <a:lnTo>
                    <a:pt x="1384439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99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808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502" y="16611"/>
                  </a:lnTo>
                  <a:lnTo>
                    <a:pt x="1704136" y="17780"/>
                  </a:lnTo>
                  <a:lnTo>
                    <a:pt x="1718856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19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701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65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33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9008" y="15240"/>
                  </a:lnTo>
                  <a:lnTo>
                    <a:pt x="1919097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82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24" y="13970"/>
                  </a:lnTo>
                  <a:lnTo>
                    <a:pt x="2101583" y="13970"/>
                  </a:lnTo>
                  <a:lnTo>
                    <a:pt x="2101367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83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912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14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96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24" y="16611"/>
                  </a:lnTo>
                  <a:lnTo>
                    <a:pt x="2641663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79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21" y="15240"/>
                  </a:lnTo>
                  <a:lnTo>
                    <a:pt x="2994342" y="15240"/>
                  </a:lnTo>
                  <a:lnTo>
                    <a:pt x="2979547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34" y="20320"/>
                  </a:lnTo>
                  <a:lnTo>
                    <a:pt x="3074543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89" y="17780"/>
                  </a:lnTo>
                  <a:lnTo>
                    <a:pt x="3170415" y="16611"/>
                  </a:lnTo>
                  <a:lnTo>
                    <a:pt x="3196209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85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47" y="106680"/>
                  </a:lnTo>
                  <a:lnTo>
                    <a:pt x="3248545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84" y="146050"/>
                  </a:lnTo>
                  <a:lnTo>
                    <a:pt x="3250857" y="151130"/>
                  </a:lnTo>
                  <a:lnTo>
                    <a:pt x="3251835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95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200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71" y="388620"/>
                  </a:lnTo>
                  <a:lnTo>
                    <a:pt x="3238728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79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69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21" y="388620"/>
                  </a:lnTo>
                  <a:lnTo>
                    <a:pt x="2991408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63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104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37" y="391160"/>
                  </a:lnTo>
                  <a:lnTo>
                    <a:pt x="2592984" y="389890"/>
                  </a:lnTo>
                  <a:lnTo>
                    <a:pt x="2591231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39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89" y="386080"/>
                  </a:lnTo>
                  <a:lnTo>
                    <a:pt x="2532799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46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70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49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58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28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92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33" y="392430"/>
                  </a:lnTo>
                  <a:lnTo>
                    <a:pt x="1542707" y="393827"/>
                  </a:lnTo>
                  <a:lnTo>
                    <a:pt x="1541983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22" y="393827"/>
                  </a:lnTo>
                  <a:lnTo>
                    <a:pt x="1348676" y="392430"/>
                  </a:lnTo>
                  <a:lnTo>
                    <a:pt x="1371244" y="391160"/>
                  </a:lnTo>
                  <a:lnTo>
                    <a:pt x="1359458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41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80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46" y="400050"/>
                  </a:lnTo>
                  <a:lnTo>
                    <a:pt x="1190028" y="401320"/>
                  </a:lnTo>
                  <a:lnTo>
                    <a:pt x="1188402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78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39" y="397510"/>
                  </a:lnTo>
                  <a:lnTo>
                    <a:pt x="1307299" y="398780"/>
                  </a:lnTo>
                  <a:lnTo>
                    <a:pt x="1310157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96" y="399110"/>
                  </a:lnTo>
                  <a:lnTo>
                    <a:pt x="1591792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96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67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71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17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37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53" y="397510"/>
                  </a:lnTo>
                  <a:lnTo>
                    <a:pt x="2493086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41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46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79" y="398780"/>
                  </a:lnTo>
                  <a:lnTo>
                    <a:pt x="3106585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90" y="398780"/>
                  </a:lnTo>
                  <a:lnTo>
                    <a:pt x="3174949" y="397510"/>
                  </a:lnTo>
                  <a:lnTo>
                    <a:pt x="3178721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26" y="396240"/>
                  </a:lnTo>
                  <a:lnTo>
                    <a:pt x="3221431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78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350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63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63" y="390893"/>
                  </a:lnTo>
                  <a:close/>
                </a:path>
                <a:path w="3127375" h="393700">
                  <a:moveTo>
                    <a:pt x="1175537" y="392239"/>
                  </a:moveTo>
                  <a:lnTo>
                    <a:pt x="1166761" y="392214"/>
                  </a:lnTo>
                  <a:lnTo>
                    <a:pt x="1158417" y="392239"/>
                  </a:lnTo>
                  <a:lnTo>
                    <a:pt x="1153541" y="392506"/>
                  </a:lnTo>
                  <a:lnTo>
                    <a:pt x="1175537" y="392239"/>
                  </a:lnTo>
                  <a:close/>
                </a:path>
                <a:path w="3127375" h="393700">
                  <a:moveTo>
                    <a:pt x="1427861" y="387146"/>
                  </a:moveTo>
                  <a:lnTo>
                    <a:pt x="1413802" y="387934"/>
                  </a:lnTo>
                  <a:lnTo>
                    <a:pt x="1421866" y="388277"/>
                  </a:lnTo>
                  <a:lnTo>
                    <a:pt x="1422412" y="388645"/>
                  </a:lnTo>
                  <a:lnTo>
                    <a:pt x="1426959" y="389191"/>
                  </a:lnTo>
                  <a:lnTo>
                    <a:pt x="1427861" y="387146"/>
                  </a:lnTo>
                  <a:close/>
                </a:path>
                <a:path w="3127375" h="393700">
                  <a:moveTo>
                    <a:pt x="1521790" y="386054"/>
                  </a:moveTo>
                  <a:lnTo>
                    <a:pt x="1506283" y="385953"/>
                  </a:lnTo>
                  <a:lnTo>
                    <a:pt x="1500289" y="386359"/>
                  </a:lnTo>
                  <a:lnTo>
                    <a:pt x="1492123" y="386740"/>
                  </a:lnTo>
                  <a:lnTo>
                    <a:pt x="1489659" y="387108"/>
                  </a:lnTo>
                  <a:lnTo>
                    <a:pt x="1500797" y="387451"/>
                  </a:lnTo>
                  <a:lnTo>
                    <a:pt x="1508226" y="386969"/>
                  </a:lnTo>
                  <a:lnTo>
                    <a:pt x="1518831" y="386448"/>
                  </a:lnTo>
                  <a:lnTo>
                    <a:pt x="1521790" y="386054"/>
                  </a:lnTo>
                  <a:close/>
                </a:path>
                <a:path w="3127375" h="393700">
                  <a:moveTo>
                    <a:pt x="1536890" y="391401"/>
                  </a:moveTo>
                  <a:lnTo>
                    <a:pt x="1528762" y="391058"/>
                  </a:lnTo>
                  <a:lnTo>
                    <a:pt x="1517650" y="391287"/>
                  </a:lnTo>
                  <a:lnTo>
                    <a:pt x="1510512" y="391680"/>
                  </a:lnTo>
                  <a:lnTo>
                    <a:pt x="1499450" y="391896"/>
                  </a:lnTo>
                  <a:lnTo>
                    <a:pt x="1504022" y="392442"/>
                  </a:lnTo>
                  <a:lnTo>
                    <a:pt x="1533855" y="391972"/>
                  </a:lnTo>
                  <a:lnTo>
                    <a:pt x="1536890" y="391401"/>
                  </a:lnTo>
                  <a:close/>
                </a:path>
                <a:path w="3127375" h="393700">
                  <a:moveTo>
                    <a:pt x="1950288" y="390042"/>
                  </a:moveTo>
                  <a:lnTo>
                    <a:pt x="1942693" y="390067"/>
                  </a:lnTo>
                  <a:lnTo>
                    <a:pt x="1943773" y="393420"/>
                  </a:lnTo>
                  <a:lnTo>
                    <a:pt x="1950288" y="390042"/>
                  </a:lnTo>
                  <a:close/>
                </a:path>
                <a:path w="3127375" h="393700">
                  <a:moveTo>
                    <a:pt x="2350033" y="383247"/>
                  </a:moveTo>
                  <a:lnTo>
                    <a:pt x="2346452" y="382028"/>
                  </a:lnTo>
                  <a:lnTo>
                    <a:pt x="2329726" y="382003"/>
                  </a:lnTo>
                  <a:lnTo>
                    <a:pt x="2320925" y="383235"/>
                  </a:lnTo>
                  <a:lnTo>
                    <a:pt x="2306116" y="383095"/>
                  </a:lnTo>
                  <a:lnTo>
                    <a:pt x="2306561" y="383565"/>
                  </a:lnTo>
                  <a:lnTo>
                    <a:pt x="2323388" y="384175"/>
                  </a:lnTo>
                  <a:lnTo>
                    <a:pt x="2323706" y="384594"/>
                  </a:lnTo>
                  <a:lnTo>
                    <a:pt x="2346756" y="383819"/>
                  </a:lnTo>
                  <a:lnTo>
                    <a:pt x="2350033" y="383247"/>
                  </a:lnTo>
                  <a:close/>
                </a:path>
                <a:path w="3127375" h="393700">
                  <a:moveTo>
                    <a:pt x="2591752" y="20853"/>
                  </a:moveTo>
                  <a:lnTo>
                    <a:pt x="2576398" y="20701"/>
                  </a:lnTo>
                  <a:lnTo>
                    <a:pt x="2565260" y="20205"/>
                  </a:lnTo>
                  <a:lnTo>
                    <a:pt x="2558986" y="20104"/>
                  </a:lnTo>
                  <a:lnTo>
                    <a:pt x="2558173" y="21120"/>
                  </a:lnTo>
                  <a:lnTo>
                    <a:pt x="2591752" y="20853"/>
                  </a:lnTo>
                  <a:close/>
                </a:path>
                <a:path w="3127375" h="393700">
                  <a:moveTo>
                    <a:pt x="2822232" y="18694"/>
                  </a:moveTo>
                  <a:lnTo>
                    <a:pt x="2812313" y="16764"/>
                  </a:lnTo>
                  <a:lnTo>
                    <a:pt x="2816923" y="18643"/>
                  </a:lnTo>
                  <a:lnTo>
                    <a:pt x="2822232" y="18694"/>
                  </a:lnTo>
                  <a:close/>
                </a:path>
                <a:path w="3127375" h="393700">
                  <a:moveTo>
                    <a:pt x="3126956" y="19723"/>
                  </a:moveTo>
                  <a:lnTo>
                    <a:pt x="3123425" y="19177"/>
                  </a:lnTo>
                  <a:lnTo>
                    <a:pt x="3107448" y="19050"/>
                  </a:lnTo>
                  <a:lnTo>
                    <a:pt x="3125216" y="20243"/>
                  </a:lnTo>
                  <a:lnTo>
                    <a:pt x="3126956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3999" y="7414717"/>
            <a:ext cx="2915992" cy="154165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001" y="7378662"/>
            <a:ext cx="2915996" cy="157904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68686" y="9755675"/>
            <a:ext cx="1231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020101"/>
                </a:solidFill>
                <a:latin typeface="Arial MT"/>
                <a:cs typeface="Arial MT"/>
              </a:rPr>
              <a:t>Egypt/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Australia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41959" y="9755675"/>
            <a:ext cx="1460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020101"/>
                </a:solidFill>
                <a:latin typeface="Arial MT"/>
                <a:cs typeface="Arial MT"/>
              </a:rPr>
              <a:t>USA/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New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Zealand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160" y="9755675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12218" y="9755675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8214" y="9073191"/>
            <a:ext cx="1067435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ORANGE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3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2062" y="9073117"/>
            <a:ext cx="2526030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APPLE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2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r>
              <a:rPr sz="1200" b="1" spc="275" dirty="0">
                <a:solidFill>
                  <a:srgbClr val="020101"/>
                </a:solidFill>
                <a:latin typeface="Trebuchet MS"/>
                <a:cs typeface="Trebuchet MS"/>
              </a:rPr>
              <a:t> </a:t>
            </a:r>
            <a:r>
              <a:rPr sz="1200" spc="-90" dirty="0">
                <a:solidFill>
                  <a:srgbClr val="020101"/>
                </a:solidFill>
                <a:latin typeface="Arial MT"/>
                <a:cs typeface="Arial MT"/>
              </a:rPr>
              <a:t>Red/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Green/ </a:t>
            </a:r>
            <a:r>
              <a:rPr sz="1200" spc="-120" dirty="0">
                <a:solidFill>
                  <a:srgbClr val="020101"/>
                </a:solidFill>
                <a:latin typeface="Arial MT"/>
                <a:cs typeface="Arial MT"/>
              </a:rPr>
              <a:t>Royal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5" dirty="0">
                <a:solidFill>
                  <a:srgbClr val="020101"/>
                </a:solidFill>
                <a:latin typeface="Arial MT"/>
                <a:cs typeface="Arial MT"/>
              </a:rPr>
              <a:t>Gala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23998" y="9645778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19999" y="9645778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68683" y="6993590"/>
            <a:ext cx="1747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Ecuador/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5" dirty="0">
                <a:solidFill>
                  <a:srgbClr val="020101"/>
                </a:solidFill>
                <a:latin typeface="Arial MT"/>
                <a:cs typeface="Arial MT"/>
              </a:rPr>
              <a:t>Indonesia/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0101"/>
                </a:solidFill>
                <a:latin typeface="Arial MT"/>
                <a:cs typeface="Arial MT"/>
              </a:rPr>
              <a:t>Vietnam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8004" y="6993590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061" y="6289606"/>
            <a:ext cx="1067435" cy="527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BANANA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b="1" spc="-3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endParaRPr sz="1200" dirty="0">
              <a:latin typeface="Trebuchet MS"/>
              <a:cs typeface="Trebuchet M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9999" y="6950024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868740" y="6607962"/>
            <a:ext cx="629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0" dirty="0">
                <a:solidFill>
                  <a:srgbClr val="020101"/>
                </a:solidFill>
                <a:latin typeface="Arial MT"/>
                <a:cs typeface="Arial MT"/>
              </a:rPr>
              <a:t>Cavendish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68892" y="9345218"/>
            <a:ext cx="932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Valencia/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Navel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4899EA-FD49-1344-783D-A78FBFCE6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741" y="606343"/>
            <a:ext cx="824778" cy="8247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1992" y="4500283"/>
            <a:ext cx="2916529" cy="16573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8590" y="1660804"/>
            <a:ext cx="2917647" cy="16573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992" y="1660804"/>
            <a:ext cx="2915805" cy="16604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09098" y="659483"/>
            <a:ext cx="706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chemeClr val="accent2">
                    <a:lumMod val="75000"/>
                  </a:schemeClr>
                </a:solidFill>
              </a:rPr>
              <a:t>EGG</a:t>
            </a:r>
          </a:p>
        </p:txBody>
      </p:sp>
      <p:sp>
        <p:nvSpPr>
          <p:cNvPr id="10" name="object 10"/>
          <p:cNvSpPr/>
          <p:nvPr/>
        </p:nvSpPr>
        <p:spPr>
          <a:xfrm>
            <a:off x="702000" y="3907180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2000" y="964209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08591" y="392423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8591" y="964209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02000" y="676370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08591" y="676370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000" y="4210699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90029" y="3293321"/>
            <a:ext cx="1703070" cy="116332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L</a:t>
            </a:r>
            <a:r>
              <a:rPr lang="en-US"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QUID</a:t>
            </a:r>
            <a:r>
              <a:rPr lang="en-US"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lang="en-US"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</a:t>
            </a:r>
            <a:r>
              <a:rPr lang="en-US"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I</a:t>
            </a:r>
            <a:r>
              <a:rPr sz="1600" b="1" spc="-3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WHITE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97281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97281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20" dirty="0">
                <a:solidFill>
                  <a:srgbClr val="020101"/>
                </a:solidFill>
                <a:latin typeface="Arial MT"/>
                <a:cs typeface="Arial MT"/>
              </a:rPr>
              <a:t>Pet</a:t>
            </a:r>
            <a:r>
              <a:rPr sz="1200" spc="-6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Bottle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72819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14" dirty="0">
                <a:solidFill>
                  <a:srgbClr val="020101"/>
                </a:solidFill>
                <a:latin typeface="Arial MT"/>
                <a:cs typeface="Arial MT"/>
              </a:rPr>
              <a:t>1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Kg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02000" y="994561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08591" y="422775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896677" y="3253504"/>
            <a:ext cx="2124075" cy="122047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b="1" spc="-4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QUAIL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TRAY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PACK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  <a:tabLst>
                <a:tab pos="99377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Turkey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9377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9377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12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08591" y="994561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02000" y="7067222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90029" y="6102494"/>
            <a:ext cx="2079625" cy="121094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b="1" spc="-1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DUCK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TRAY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PACK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97472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Thailand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7472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7472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50" dirty="0">
                <a:solidFill>
                  <a:srgbClr val="020101"/>
                </a:solidFill>
                <a:latin typeface="Arial MT"/>
                <a:cs typeface="Arial MT"/>
              </a:rPr>
              <a:t>6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08591" y="7067222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09861" y="5864546"/>
            <a:ext cx="2622550" cy="299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70"/>
              </a:lnSpc>
            </a:pPr>
            <a:r>
              <a:rPr sz="2000" b="1" spc="-40" dirty="0">
                <a:solidFill>
                  <a:srgbClr val="FFFFFF"/>
                </a:solidFill>
                <a:latin typeface="Trebuchet MS"/>
                <a:cs typeface="Trebuchet MS"/>
              </a:rPr>
              <a:t>QUAIL</a:t>
            </a:r>
            <a:r>
              <a:rPr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100" dirty="0">
                <a:solidFill>
                  <a:srgbClr val="FFFFFF"/>
                </a:solidFill>
                <a:latin typeface="Trebuchet MS"/>
                <a:cs typeface="Trebuchet MS"/>
              </a:rPr>
              <a:t>EGGS</a:t>
            </a:r>
            <a:r>
              <a:rPr sz="2000" b="1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85" dirty="0">
                <a:solidFill>
                  <a:srgbClr val="FFFFFF"/>
                </a:solidFill>
                <a:latin typeface="Trebuchet MS"/>
                <a:cs typeface="Trebuchet MS"/>
              </a:rPr>
              <a:t>TRAY</a:t>
            </a:r>
            <a:r>
              <a:rPr sz="2000" b="1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Trebuchet MS"/>
                <a:cs typeface="Trebuchet MS"/>
              </a:rPr>
              <a:t>PACK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8590" y="4500283"/>
            <a:ext cx="2917647" cy="1657337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3896677" y="6102701"/>
            <a:ext cx="1321435" cy="121094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b="1" spc="-40" dirty="0">
                <a:solidFill>
                  <a:srgbClr val="FBB042"/>
                </a:solidFill>
                <a:latin typeface="Trebuchet MS"/>
                <a:cs typeface="Trebuchet MS"/>
              </a:rPr>
              <a:t>OSTRICH</a:t>
            </a:r>
            <a:r>
              <a:rPr sz="1600" b="1" spc="-90" dirty="0">
                <a:solidFill>
                  <a:srgbClr val="FBB042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FBB042"/>
                </a:solidFill>
                <a:latin typeface="Trebuchet MS"/>
                <a:cs typeface="Trebuchet MS"/>
              </a:rPr>
              <a:t>EGGS</a:t>
            </a:r>
            <a:endParaRPr sz="1600" dirty="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pcs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53769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50" dirty="0">
                <a:solidFill>
                  <a:srgbClr val="020101"/>
                </a:solidFill>
                <a:latin typeface="Arial MT"/>
                <a:cs typeface="Arial MT"/>
              </a:rPr>
              <a:t>1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1992" y="7385922"/>
            <a:ext cx="2939897" cy="1650076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90029" y="8981095"/>
            <a:ext cx="2411095" cy="121094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CARTON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11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360'S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WHITE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9848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0" dirty="0">
                <a:solidFill>
                  <a:srgbClr val="020101"/>
                </a:solidFill>
                <a:latin typeface="Arial MT"/>
                <a:cs typeface="Arial MT"/>
              </a:rPr>
              <a:t>UAE/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Turkey/</a:t>
            </a:r>
            <a:r>
              <a:rPr sz="1200" spc="-3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India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848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Carton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8488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Medium/ 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Large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08590" y="7378662"/>
            <a:ext cx="2930397" cy="165733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3896677" y="8981095"/>
            <a:ext cx="2387600" cy="121094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b="1" spc="-4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QUAIL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CARTON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7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120'S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  <a:tabLst>
                <a:tab pos="95313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Turkey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5313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Carton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5313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Gures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BB24F3C-C351-4C98-8562-BA42E7ACC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3995" y="4646333"/>
            <a:ext cx="2915996" cy="16492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976591" y="720940"/>
            <a:ext cx="3260725" cy="403708"/>
            <a:chOff x="976591" y="720940"/>
            <a:chExt cx="3260725" cy="403708"/>
          </a:xfrm>
        </p:grpSpPr>
        <p:sp>
          <p:nvSpPr>
            <p:cNvPr id="6" name="object 6"/>
            <p:cNvSpPr/>
            <p:nvPr/>
          </p:nvSpPr>
          <p:spPr>
            <a:xfrm>
              <a:off x="976591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61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20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46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78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78" y="400939"/>
                  </a:lnTo>
                  <a:close/>
                </a:path>
                <a:path w="3260725" h="403225">
                  <a:moveTo>
                    <a:pt x="497560" y="398119"/>
                  </a:moveTo>
                  <a:lnTo>
                    <a:pt x="486321" y="398462"/>
                  </a:lnTo>
                  <a:lnTo>
                    <a:pt x="488302" y="398691"/>
                  </a:lnTo>
                  <a:lnTo>
                    <a:pt x="491261" y="398767"/>
                  </a:lnTo>
                  <a:lnTo>
                    <a:pt x="497560" y="398119"/>
                  </a:lnTo>
                  <a:close/>
                </a:path>
                <a:path w="3260725" h="403225">
                  <a:moveTo>
                    <a:pt x="509016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16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40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26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09" y="16408"/>
                  </a:moveTo>
                  <a:lnTo>
                    <a:pt x="646010" y="16243"/>
                  </a:lnTo>
                  <a:lnTo>
                    <a:pt x="645629" y="16433"/>
                  </a:lnTo>
                  <a:lnTo>
                    <a:pt x="647369" y="16446"/>
                  </a:lnTo>
                  <a:lnTo>
                    <a:pt x="649909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30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30" y="396252"/>
                  </a:lnTo>
                  <a:close/>
                </a:path>
                <a:path w="3260725" h="403225">
                  <a:moveTo>
                    <a:pt x="667943" y="398462"/>
                  </a:moveTo>
                  <a:lnTo>
                    <a:pt x="667042" y="398335"/>
                  </a:lnTo>
                  <a:lnTo>
                    <a:pt x="666496" y="398284"/>
                  </a:lnTo>
                  <a:lnTo>
                    <a:pt x="665568" y="398462"/>
                  </a:lnTo>
                  <a:lnTo>
                    <a:pt x="667943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43" y="398462"/>
                  </a:lnTo>
                  <a:lnTo>
                    <a:pt x="669798" y="398767"/>
                  </a:lnTo>
                  <a:lnTo>
                    <a:pt x="673366" y="399554"/>
                  </a:lnTo>
                  <a:lnTo>
                    <a:pt x="686803" y="399884"/>
                  </a:lnTo>
                  <a:lnTo>
                    <a:pt x="677456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209" y="400519"/>
                  </a:moveTo>
                  <a:lnTo>
                    <a:pt x="703592" y="401116"/>
                  </a:lnTo>
                  <a:lnTo>
                    <a:pt x="690016" y="402272"/>
                  </a:lnTo>
                  <a:lnTo>
                    <a:pt x="714209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76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54" y="397484"/>
                  </a:moveTo>
                  <a:lnTo>
                    <a:pt x="778637" y="397548"/>
                  </a:lnTo>
                  <a:lnTo>
                    <a:pt x="767689" y="397281"/>
                  </a:lnTo>
                  <a:lnTo>
                    <a:pt x="761149" y="397624"/>
                  </a:lnTo>
                  <a:lnTo>
                    <a:pt x="754926" y="398056"/>
                  </a:lnTo>
                  <a:lnTo>
                    <a:pt x="781075" y="397814"/>
                  </a:lnTo>
                  <a:lnTo>
                    <a:pt x="781989" y="397611"/>
                  </a:lnTo>
                  <a:lnTo>
                    <a:pt x="782154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21" y="398335"/>
                  </a:moveTo>
                  <a:lnTo>
                    <a:pt x="963422" y="398945"/>
                  </a:lnTo>
                  <a:lnTo>
                    <a:pt x="957999" y="400443"/>
                  </a:lnTo>
                  <a:lnTo>
                    <a:pt x="981621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43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82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598" y="399288"/>
                  </a:moveTo>
                  <a:lnTo>
                    <a:pt x="1016546" y="398767"/>
                  </a:lnTo>
                  <a:lnTo>
                    <a:pt x="1014577" y="400075"/>
                  </a:lnTo>
                  <a:lnTo>
                    <a:pt x="1028598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36" y="390766"/>
                  </a:moveTo>
                  <a:lnTo>
                    <a:pt x="1077226" y="390436"/>
                  </a:lnTo>
                  <a:lnTo>
                    <a:pt x="1083360" y="392087"/>
                  </a:lnTo>
                  <a:lnTo>
                    <a:pt x="1092936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28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17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291" y="391642"/>
                  </a:moveTo>
                  <a:lnTo>
                    <a:pt x="1184960" y="391185"/>
                  </a:lnTo>
                  <a:lnTo>
                    <a:pt x="1185367" y="391464"/>
                  </a:lnTo>
                  <a:lnTo>
                    <a:pt x="1181900" y="391629"/>
                  </a:lnTo>
                  <a:lnTo>
                    <a:pt x="1177632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291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23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65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81" y="391160"/>
                  </a:moveTo>
                  <a:lnTo>
                    <a:pt x="1371231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81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24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198" y="389890"/>
                  </a:lnTo>
                  <a:lnTo>
                    <a:pt x="1557464" y="389890"/>
                  </a:lnTo>
                  <a:lnTo>
                    <a:pt x="1579524" y="388620"/>
                  </a:lnTo>
                  <a:close/>
                </a:path>
                <a:path w="3260725" h="403225">
                  <a:moveTo>
                    <a:pt x="1582585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85" y="15240"/>
                  </a:lnTo>
                  <a:close/>
                </a:path>
                <a:path w="3260725" h="403225">
                  <a:moveTo>
                    <a:pt x="1591729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29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82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57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83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391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12" y="1270"/>
                  </a:lnTo>
                  <a:lnTo>
                    <a:pt x="2980880" y="1270"/>
                  </a:lnTo>
                  <a:lnTo>
                    <a:pt x="2986468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55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57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08" y="2540"/>
                  </a:lnTo>
                  <a:lnTo>
                    <a:pt x="2452420" y="2540"/>
                  </a:lnTo>
                  <a:lnTo>
                    <a:pt x="2428100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79" y="2540"/>
                  </a:lnTo>
                  <a:lnTo>
                    <a:pt x="2192274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64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08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891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04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05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54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00" y="13970"/>
                  </a:lnTo>
                  <a:lnTo>
                    <a:pt x="455028" y="13970"/>
                  </a:lnTo>
                  <a:lnTo>
                    <a:pt x="466674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05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296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096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399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49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13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20" y="12700"/>
                  </a:lnTo>
                  <a:lnTo>
                    <a:pt x="1332255" y="11430"/>
                  </a:lnTo>
                  <a:lnTo>
                    <a:pt x="1384427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86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795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489" y="16611"/>
                  </a:lnTo>
                  <a:lnTo>
                    <a:pt x="1704136" y="17780"/>
                  </a:lnTo>
                  <a:lnTo>
                    <a:pt x="1718843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07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688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52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20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8995" y="15240"/>
                  </a:lnTo>
                  <a:lnTo>
                    <a:pt x="1919084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70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12" y="13970"/>
                  </a:lnTo>
                  <a:lnTo>
                    <a:pt x="2101583" y="13970"/>
                  </a:lnTo>
                  <a:lnTo>
                    <a:pt x="2101354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70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899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02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83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11" y="16611"/>
                  </a:lnTo>
                  <a:lnTo>
                    <a:pt x="2641650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67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08" y="15240"/>
                  </a:lnTo>
                  <a:lnTo>
                    <a:pt x="2994342" y="15240"/>
                  </a:lnTo>
                  <a:lnTo>
                    <a:pt x="2979534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21" y="20320"/>
                  </a:lnTo>
                  <a:lnTo>
                    <a:pt x="3074530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76" y="17780"/>
                  </a:lnTo>
                  <a:lnTo>
                    <a:pt x="3170415" y="16611"/>
                  </a:lnTo>
                  <a:lnTo>
                    <a:pt x="3196196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72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34" y="106680"/>
                  </a:lnTo>
                  <a:lnTo>
                    <a:pt x="3248533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71" y="146050"/>
                  </a:lnTo>
                  <a:lnTo>
                    <a:pt x="3250857" y="151130"/>
                  </a:lnTo>
                  <a:lnTo>
                    <a:pt x="3251822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82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187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58" y="388620"/>
                  </a:lnTo>
                  <a:lnTo>
                    <a:pt x="3238716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66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56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09" y="388620"/>
                  </a:lnTo>
                  <a:lnTo>
                    <a:pt x="2991396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51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091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24" y="391160"/>
                  </a:lnTo>
                  <a:lnTo>
                    <a:pt x="2592971" y="389890"/>
                  </a:lnTo>
                  <a:lnTo>
                    <a:pt x="2591219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26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76" y="386080"/>
                  </a:lnTo>
                  <a:lnTo>
                    <a:pt x="2532786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33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57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36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45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15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80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20" y="392430"/>
                  </a:lnTo>
                  <a:lnTo>
                    <a:pt x="1542707" y="393827"/>
                  </a:lnTo>
                  <a:lnTo>
                    <a:pt x="1541970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09" y="393827"/>
                  </a:lnTo>
                  <a:lnTo>
                    <a:pt x="1348676" y="392430"/>
                  </a:lnTo>
                  <a:lnTo>
                    <a:pt x="1371231" y="391160"/>
                  </a:lnTo>
                  <a:lnTo>
                    <a:pt x="1359446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28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67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33" y="400050"/>
                  </a:lnTo>
                  <a:lnTo>
                    <a:pt x="1190028" y="401320"/>
                  </a:lnTo>
                  <a:lnTo>
                    <a:pt x="1188389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65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27" y="397510"/>
                  </a:lnTo>
                  <a:lnTo>
                    <a:pt x="1307287" y="398780"/>
                  </a:lnTo>
                  <a:lnTo>
                    <a:pt x="1310144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83" y="399110"/>
                  </a:lnTo>
                  <a:lnTo>
                    <a:pt x="1591779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83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54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59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04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24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40" y="397510"/>
                  </a:lnTo>
                  <a:lnTo>
                    <a:pt x="2493073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28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33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67" y="398780"/>
                  </a:lnTo>
                  <a:lnTo>
                    <a:pt x="3106572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77" y="398780"/>
                  </a:lnTo>
                  <a:lnTo>
                    <a:pt x="3174949" y="397510"/>
                  </a:lnTo>
                  <a:lnTo>
                    <a:pt x="3178708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14" y="396240"/>
                  </a:lnTo>
                  <a:lnTo>
                    <a:pt x="3221418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65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8687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75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75" y="390893"/>
                  </a:lnTo>
                  <a:close/>
                </a:path>
                <a:path w="3127375" h="393700">
                  <a:moveTo>
                    <a:pt x="1175550" y="392239"/>
                  </a:moveTo>
                  <a:lnTo>
                    <a:pt x="1166774" y="392214"/>
                  </a:lnTo>
                  <a:lnTo>
                    <a:pt x="1158430" y="392239"/>
                  </a:lnTo>
                  <a:lnTo>
                    <a:pt x="1153553" y="392506"/>
                  </a:lnTo>
                  <a:lnTo>
                    <a:pt x="1175550" y="392239"/>
                  </a:lnTo>
                  <a:close/>
                </a:path>
                <a:path w="3127375" h="393700">
                  <a:moveTo>
                    <a:pt x="1427873" y="387146"/>
                  </a:moveTo>
                  <a:lnTo>
                    <a:pt x="1413814" y="387934"/>
                  </a:lnTo>
                  <a:lnTo>
                    <a:pt x="1421879" y="388277"/>
                  </a:lnTo>
                  <a:lnTo>
                    <a:pt x="1422425" y="388645"/>
                  </a:lnTo>
                  <a:lnTo>
                    <a:pt x="1426972" y="389191"/>
                  </a:lnTo>
                  <a:lnTo>
                    <a:pt x="1427873" y="387146"/>
                  </a:lnTo>
                  <a:close/>
                </a:path>
                <a:path w="3127375" h="393700">
                  <a:moveTo>
                    <a:pt x="1521802" y="386054"/>
                  </a:moveTo>
                  <a:lnTo>
                    <a:pt x="1506296" y="385953"/>
                  </a:lnTo>
                  <a:lnTo>
                    <a:pt x="1500301" y="386359"/>
                  </a:lnTo>
                  <a:lnTo>
                    <a:pt x="1492135" y="386740"/>
                  </a:lnTo>
                  <a:lnTo>
                    <a:pt x="1489671" y="387108"/>
                  </a:lnTo>
                  <a:lnTo>
                    <a:pt x="1500809" y="387451"/>
                  </a:lnTo>
                  <a:lnTo>
                    <a:pt x="1508239" y="386969"/>
                  </a:lnTo>
                  <a:lnTo>
                    <a:pt x="1518843" y="386448"/>
                  </a:lnTo>
                  <a:lnTo>
                    <a:pt x="1521802" y="386054"/>
                  </a:lnTo>
                  <a:close/>
                </a:path>
                <a:path w="3127375" h="393700">
                  <a:moveTo>
                    <a:pt x="1536903" y="391401"/>
                  </a:moveTo>
                  <a:lnTo>
                    <a:pt x="1528775" y="391058"/>
                  </a:lnTo>
                  <a:lnTo>
                    <a:pt x="1517662" y="391287"/>
                  </a:lnTo>
                  <a:lnTo>
                    <a:pt x="1510525" y="391680"/>
                  </a:lnTo>
                  <a:lnTo>
                    <a:pt x="1499463" y="391896"/>
                  </a:lnTo>
                  <a:lnTo>
                    <a:pt x="1504035" y="392442"/>
                  </a:lnTo>
                  <a:lnTo>
                    <a:pt x="1533867" y="391972"/>
                  </a:lnTo>
                  <a:lnTo>
                    <a:pt x="1536903" y="391401"/>
                  </a:lnTo>
                  <a:close/>
                </a:path>
                <a:path w="3127375" h="393700">
                  <a:moveTo>
                    <a:pt x="1950300" y="390042"/>
                  </a:moveTo>
                  <a:lnTo>
                    <a:pt x="1942706" y="390067"/>
                  </a:lnTo>
                  <a:lnTo>
                    <a:pt x="1943798" y="393420"/>
                  </a:lnTo>
                  <a:lnTo>
                    <a:pt x="1950300" y="390042"/>
                  </a:lnTo>
                  <a:close/>
                </a:path>
                <a:path w="3127375" h="393700">
                  <a:moveTo>
                    <a:pt x="2350046" y="383247"/>
                  </a:moveTo>
                  <a:lnTo>
                    <a:pt x="2346464" y="382028"/>
                  </a:lnTo>
                  <a:lnTo>
                    <a:pt x="2329738" y="382003"/>
                  </a:lnTo>
                  <a:lnTo>
                    <a:pt x="2320937" y="383235"/>
                  </a:lnTo>
                  <a:lnTo>
                    <a:pt x="2306129" y="383095"/>
                  </a:lnTo>
                  <a:lnTo>
                    <a:pt x="2306574" y="383565"/>
                  </a:lnTo>
                  <a:lnTo>
                    <a:pt x="2323388" y="384175"/>
                  </a:lnTo>
                  <a:lnTo>
                    <a:pt x="2323719" y="384594"/>
                  </a:lnTo>
                  <a:lnTo>
                    <a:pt x="2346769" y="383819"/>
                  </a:lnTo>
                  <a:lnTo>
                    <a:pt x="2350046" y="383247"/>
                  </a:lnTo>
                  <a:close/>
                </a:path>
                <a:path w="3127375" h="393700">
                  <a:moveTo>
                    <a:pt x="2591765" y="20853"/>
                  </a:moveTo>
                  <a:lnTo>
                    <a:pt x="2576411" y="20701"/>
                  </a:lnTo>
                  <a:lnTo>
                    <a:pt x="2565273" y="20205"/>
                  </a:lnTo>
                  <a:lnTo>
                    <a:pt x="2558986" y="20104"/>
                  </a:lnTo>
                  <a:lnTo>
                    <a:pt x="2558186" y="21120"/>
                  </a:lnTo>
                  <a:lnTo>
                    <a:pt x="2591765" y="20853"/>
                  </a:lnTo>
                  <a:close/>
                </a:path>
                <a:path w="3127375" h="393700">
                  <a:moveTo>
                    <a:pt x="2822244" y="18694"/>
                  </a:moveTo>
                  <a:lnTo>
                    <a:pt x="2812313" y="16764"/>
                  </a:lnTo>
                  <a:lnTo>
                    <a:pt x="2816936" y="18643"/>
                  </a:lnTo>
                  <a:lnTo>
                    <a:pt x="2822244" y="18694"/>
                  </a:lnTo>
                  <a:close/>
                </a:path>
                <a:path w="3127375" h="393700">
                  <a:moveTo>
                    <a:pt x="3126968" y="19723"/>
                  </a:moveTo>
                  <a:lnTo>
                    <a:pt x="3123438" y="19177"/>
                  </a:lnTo>
                  <a:lnTo>
                    <a:pt x="3107461" y="19050"/>
                  </a:lnTo>
                  <a:lnTo>
                    <a:pt x="3125228" y="20243"/>
                  </a:lnTo>
                  <a:lnTo>
                    <a:pt x="3126968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01" y="7378662"/>
            <a:ext cx="6104585" cy="167048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001" y="1664995"/>
            <a:ext cx="2915996" cy="165314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3995" y="1664995"/>
            <a:ext cx="2915996" cy="165314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868686" y="4042319"/>
            <a:ext cx="1481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020101"/>
                </a:solidFill>
                <a:latin typeface="Arial MT"/>
                <a:cs typeface="Arial MT"/>
              </a:rPr>
              <a:t>USA/South</a:t>
            </a:r>
            <a:r>
              <a:rPr sz="1200" spc="-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Africa/Chile/ 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Spain/China/Belgium/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Argentina/Turkey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68686" y="6993698"/>
            <a:ext cx="1167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90" dirty="0">
                <a:solidFill>
                  <a:srgbClr val="020101"/>
                </a:solidFill>
                <a:latin typeface="Arial MT"/>
                <a:cs typeface="Arial MT"/>
              </a:rPr>
              <a:t>Spain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160" y="4042472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8160" y="6993850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2218" y="4042624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11300" y="3320380"/>
            <a:ext cx="2941955" cy="111379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34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GRAPES</a:t>
            </a:r>
            <a:endParaRPr sz="16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80"/>
              </a:spcBef>
            </a:pPr>
            <a:r>
              <a:rPr sz="1200" b="1" spc="-2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r>
              <a:rPr sz="1200" b="1" spc="270" dirty="0">
                <a:solidFill>
                  <a:srgbClr val="020101"/>
                </a:solidFill>
                <a:latin typeface="Trebuchet MS"/>
                <a:cs typeface="Trebuchet MS"/>
              </a:rPr>
              <a:t> </a:t>
            </a:r>
            <a:r>
              <a:rPr sz="1200" spc="-30" dirty="0">
                <a:solidFill>
                  <a:srgbClr val="020101"/>
                </a:solidFill>
                <a:latin typeface="Arial MT"/>
                <a:cs typeface="Arial MT"/>
              </a:rPr>
              <a:t>White/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Green/ </a:t>
            </a:r>
            <a:r>
              <a:rPr sz="1200" spc="-150" dirty="0">
                <a:solidFill>
                  <a:srgbClr val="020101"/>
                </a:solidFill>
                <a:latin typeface="Arial MT"/>
                <a:cs typeface="Arial MT"/>
              </a:rPr>
              <a:t>Red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(Seed,</a:t>
            </a: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143000" algn="l"/>
                <a:tab pos="2928620" algn="l"/>
              </a:tabLst>
            </a:pPr>
            <a:r>
              <a:rPr sz="1200" u="sng" dirty="0">
                <a:solidFill>
                  <a:srgbClr val="020101"/>
                </a:solidFill>
                <a:uFill>
                  <a:solidFill>
                    <a:srgbClr val="01B477"/>
                  </a:solidFill>
                </a:uFill>
                <a:latin typeface="Arial MT"/>
                <a:cs typeface="Arial MT"/>
              </a:rPr>
              <a:t>	</a:t>
            </a:r>
            <a:r>
              <a:rPr sz="1200" u="sng" spc="-10" dirty="0">
                <a:solidFill>
                  <a:srgbClr val="020101"/>
                </a:solidFill>
                <a:uFill>
                  <a:solidFill>
                    <a:srgbClr val="01B477"/>
                  </a:solidFill>
                </a:uFill>
                <a:latin typeface="Arial MT"/>
                <a:cs typeface="Arial MT"/>
              </a:rPr>
              <a:t>Seedless)</a:t>
            </a:r>
            <a:r>
              <a:rPr sz="1200" u="sng" dirty="0">
                <a:solidFill>
                  <a:srgbClr val="020101"/>
                </a:solidFill>
                <a:uFill>
                  <a:solidFill>
                    <a:srgbClr val="01B477"/>
                  </a:solidFill>
                </a:uFill>
                <a:latin typeface="Arial MT"/>
                <a:cs typeface="Arial MT"/>
              </a:rPr>
              <a:t>	</a:t>
            </a:r>
            <a:endParaRPr sz="1200">
              <a:latin typeface="Arial MT"/>
              <a:cs typeface="Arial MT"/>
            </a:endParaRPr>
          </a:p>
          <a:p>
            <a:pPr marL="1143000" marR="111760">
              <a:lnSpc>
                <a:spcPct val="100000"/>
              </a:lnSpc>
              <a:spcBef>
                <a:spcPts val="465"/>
              </a:spcBef>
            </a:pPr>
            <a:r>
              <a:rPr sz="1200" spc="-95" dirty="0">
                <a:solidFill>
                  <a:srgbClr val="020101"/>
                </a:solidFill>
                <a:latin typeface="Arial MT"/>
                <a:cs typeface="Arial MT"/>
              </a:rPr>
              <a:t>USA/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India/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0" dirty="0">
                <a:solidFill>
                  <a:srgbClr val="020101"/>
                </a:solidFill>
                <a:latin typeface="Arial MT"/>
                <a:cs typeface="Arial MT"/>
              </a:rPr>
              <a:t>Egypt/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020101"/>
                </a:solidFill>
                <a:latin typeface="Arial MT"/>
                <a:cs typeface="Arial MT"/>
              </a:rPr>
              <a:t>Lebanon, </a:t>
            </a: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Africa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2119" y="6289674"/>
            <a:ext cx="2291080" cy="527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MANGOSTEEN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1176020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Thailand/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20101"/>
                </a:solidFill>
                <a:latin typeface="Arial MT"/>
                <a:cs typeface="Arial MT"/>
              </a:rPr>
              <a:t>Vietnam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061" y="3320380"/>
            <a:ext cx="1067435" cy="50545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PEARS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200" b="1" spc="-3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9999" y="4003524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4000" y="695002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19999" y="695002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19999" y="9645778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8061" y="9054617"/>
            <a:ext cx="2915285" cy="90995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MANDARINE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9"/>
              </a:spcBef>
            </a:pPr>
            <a:r>
              <a:rPr sz="1200" b="1" spc="-2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r>
              <a:rPr sz="1200" b="1" spc="305" dirty="0">
                <a:solidFill>
                  <a:srgbClr val="020101"/>
                </a:solidFill>
                <a:latin typeface="Trebuchet MS"/>
                <a:cs typeface="Trebuchet MS"/>
              </a:rPr>
              <a:t> </a:t>
            </a:r>
            <a:r>
              <a:rPr sz="1200" spc="-65" dirty="0">
                <a:solidFill>
                  <a:srgbClr val="020101"/>
                </a:solidFill>
                <a:latin typeface="Arial MT"/>
                <a:cs typeface="Arial MT"/>
              </a:rPr>
              <a:t>Clementine/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Nadarcot/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5" dirty="0">
                <a:solidFill>
                  <a:srgbClr val="020101"/>
                </a:solidFill>
                <a:latin typeface="Arial MT"/>
                <a:cs typeface="Arial MT"/>
              </a:rPr>
              <a:t>Tango</a:t>
            </a:r>
            <a:endParaRPr sz="1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sz="1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tabLst>
                <a:tab pos="114236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0" dirty="0">
                <a:solidFill>
                  <a:srgbClr val="020101"/>
                </a:solidFill>
                <a:latin typeface="Arial MT"/>
                <a:cs typeface="Arial MT"/>
              </a:rPr>
              <a:t>Egypt/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20101"/>
                </a:solidFill>
                <a:latin typeface="Arial MT"/>
                <a:cs typeface="Arial MT"/>
              </a:rPr>
              <a:t>Australia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4" name="object 2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001" y="4646333"/>
            <a:ext cx="2915996" cy="1657337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708061" y="6289674"/>
            <a:ext cx="1067435" cy="52705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PLUMS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200" b="1" spc="-3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68740" y="3617518"/>
            <a:ext cx="1482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0" dirty="0">
                <a:solidFill>
                  <a:srgbClr val="020101"/>
                </a:solidFill>
                <a:latin typeface="Arial MT"/>
                <a:cs typeface="Arial MT"/>
              </a:rPr>
              <a:t>D'anjo/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0" dirty="0">
                <a:solidFill>
                  <a:srgbClr val="020101"/>
                </a:solidFill>
                <a:latin typeface="Arial MT"/>
                <a:cs typeface="Arial MT"/>
              </a:rPr>
              <a:t>Rosemary/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75" dirty="0">
                <a:solidFill>
                  <a:srgbClr val="020101"/>
                </a:solidFill>
                <a:latin typeface="Arial MT"/>
                <a:cs typeface="Arial MT"/>
              </a:rPr>
              <a:t>Nashi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68740" y="6607911"/>
            <a:ext cx="6451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020101"/>
                </a:solidFill>
                <a:latin typeface="Arial MT"/>
                <a:cs typeface="Arial MT"/>
              </a:rPr>
              <a:t>Red/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020101"/>
                </a:solidFill>
                <a:latin typeface="Arial MT"/>
                <a:cs typeface="Arial MT"/>
              </a:rPr>
              <a:t>Black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991ED20-7AF5-3767-20AD-784257A6F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1242" y="720940"/>
            <a:ext cx="3260725" cy="403708"/>
            <a:chOff x="951242" y="720940"/>
            <a:chExt cx="3260725" cy="403708"/>
          </a:xfrm>
        </p:grpSpPr>
        <p:sp>
          <p:nvSpPr>
            <p:cNvPr id="5" name="object 5"/>
            <p:cNvSpPr/>
            <p:nvPr/>
          </p:nvSpPr>
          <p:spPr>
            <a:xfrm>
              <a:off x="951242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74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07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58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91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91" y="400939"/>
                  </a:lnTo>
                  <a:close/>
                </a:path>
                <a:path w="3260725" h="403225">
                  <a:moveTo>
                    <a:pt x="497573" y="398119"/>
                  </a:moveTo>
                  <a:lnTo>
                    <a:pt x="486333" y="398462"/>
                  </a:lnTo>
                  <a:lnTo>
                    <a:pt x="488315" y="398691"/>
                  </a:lnTo>
                  <a:lnTo>
                    <a:pt x="491274" y="398767"/>
                  </a:lnTo>
                  <a:lnTo>
                    <a:pt x="497573" y="398119"/>
                  </a:lnTo>
                  <a:close/>
                </a:path>
                <a:path w="3260725" h="403225">
                  <a:moveTo>
                    <a:pt x="509028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28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52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38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22" y="16408"/>
                  </a:moveTo>
                  <a:lnTo>
                    <a:pt x="646023" y="16243"/>
                  </a:lnTo>
                  <a:lnTo>
                    <a:pt x="645642" y="16433"/>
                  </a:lnTo>
                  <a:lnTo>
                    <a:pt x="647382" y="16446"/>
                  </a:lnTo>
                  <a:lnTo>
                    <a:pt x="649922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43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43" y="396252"/>
                  </a:lnTo>
                  <a:close/>
                </a:path>
                <a:path w="3260725" h="403225">
                  <a:moveTo>
                    <a:pt x="667956" y="398462"/>
                  </a:moveTo>
                  <a:lnTo>
                    <a:pt x="667054" y="398335"/>
                  </a:lnTo>
                  <a:lnTo>
                    <a:pt x="666508" y="398284"/>
                  </a:lnTo>
                  <a:lnTo>
                    <a:pt x="665581" y="398462"/>
                  </a:lnTo>
                  <a:lnTo>
                    <a:pt x="667956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56" y="398462"/>
                  </a:lnTo>
                  <a:lnTo>
                    <a:pt x="669810" y="398767"/>
                  </a:lnTo>
                  <a:lnTo>
                    <a:pt x="673379" y="399554"/>
                  </a:lnTo>
                  <a:lnTo>
                    <a:pt x="686816" y="399884"/>
                  </a:lnTo>
                  <a:lnTo>
                    <a:pt x="677468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197" y="400519"/>
                  </a:moveTo>
                  <a:lnTo>
                    <a:pt x="703592" y="401116"/>
                  </a:lnTo>
                  <a:lnTo>
                    <a:pt x="690003" y="402272"/>
                  </a:lnTo>
                  <a:lnTo>
                    <a:pt x="714197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88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67" y="397484"/>
                  </a:moveTo>
                  <a:lnTo>
                    <a:pt x="778649" y="397548"/>
                  </a:lnTo>
                  <a:lnTo>
                    <a:pt x="767702" y="397281"/>
                  </a:lnTo>
                  <a:lnTo>
                    <a:pt x="761161" y="397624"/>
                  </a:lnTo>
                  <a:lnTo>
                    <a:pt x="754926" y="398056"/>
                  </a:lnTo>
                  <a:lnTo>
                    <a:pt x="781088" y="397814"/>
                  </a:lnTo>
                  <a:lnTo>
                    <a:pt x="782002" y="397611"/>
                  </a:lnTo>
                  <a:lnTo>
                    <a:pt x="782167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08" y="398335"/>
                  </a:moveTo>
                  <a:lnTo>
                    <a:pt x="963409" y="398945"/>
                  </a:lnTo>
                  <a:lnTo>
                    <a:pt x="957986" y="400443"/>
                  </a:lnTo>
                  <a:lnTo>
                    <a:pt x="981608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55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95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611" y="399288"/>
                  </a:moveTo>
                  <a:lnTo>
                    <a:pt x="1016558" y="398767"/>
                  </a:lnTo>
                  <a:lnTo>
                    <a:pt x="1014590" y="400075"/>
                  </a:lnTo>
                  <a:lnTo>
                    <a:pt x="1028611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49" y="390766"/>
                  </a:moveTo>
                  <a:lnTo>
                    <a:pt x="1077239" y="390436"/>
                  </a:lnTo>
                  <a:lnTo>
                    <a:pt x="1083360" y="392087"/>
                  </a:lnTo>
                  <a:lnTo>
                    <a:pt x="1092949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41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30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303" y="391642"/>
                  </a:moveTo>
                  <a:lnTo>
                    <a:pt x="1184973" y="391185"/>
                  </a:lnTo>
                  <a:lnTo>
                    <a:pt x="1185379" y="391464"/>
                  </a:lnTo>
                  <a:lnTo>
                    <a:pt x="1181912" y="391629"/>
                  </a:lnTo>
                  <a:lnTo>
                    <a:pt x="1177645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303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35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78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94" y="391160"/>
                  </a:moveTo>
                  <a:lnTo>
                    <a:pt x="1371244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94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37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211" y="389890"/>
                  </a:lnTo>
                  <a:lnTo>
                    <a:pt x="1557464" y="389890"/>
                  </a:lnTo>
                  <a:lnTo>
                    <a:pt x="1579537" y="388620"/>
                  </a:lnTo>
                  <a:close/>
                </a:path>
                <a:path w="3260725" h="403225">
                  <a:moveTo>
                    <a:pt x="1582597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97" y="15240"/>
                  </a:lnTo>
                  <a:close/>
                </a:path>
                <a:path w="3260725" h="403225">
                  <a:moveTo>
                    <a:pt x="1591741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41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95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70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96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403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25" y="1270"/>
                  </a:lnTo>
                  <a:lnTo>
                    <a:pt x="2980880" y="1270"/>
                  </a:lnTo>
                  <a:lnTo>
                    <a:pt x="2986481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67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70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21" y="2540"/>
                  </a:lnTo>
                  <a:lnTo>
                    <a:pt x="2452420" y="2540"/>
                  </a:lnTo>
                  <a:lnTo>
                    <a:pt x="2428113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91" y="2540"/>
                  </a:lnTo>
                  <a:lnTo>
                    <a:pt x="2192286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76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21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903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17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18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66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13" y="13970"/>
                  </a:lnTo>
                  <a:lnTo>
                    <a:pt x="455028" y="13970"/>
                  </a:lnTo>
                  <a:lnTo>
                    <a:pt x="466686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18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309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109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412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62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26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33" y="12700"/>
                  </a:lnTo>
                  <a:lnTo>
                    <a:pt x="1332255" y="11430"/>
                  </a:lnTo>
                  <a:lnTo>
                    <a:pt x="1384439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99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808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502" y="16611"/>
                  </a:lnTo>
                  <a:lnTo>
                    <a:pt x="1704136" y="17780"/>
                  </a:lnTo>
                  <a:lnTo>
                    <a:pt x="1718856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19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701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65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33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9008" y="15240"/>
                  </a:lnTo>
                  <a:lnTo>
                    <a:pt x="1919097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82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24" y="13970"/>
                  </a:lnTo>
                  <a:lnTo>
                    <a:pt x="2101583" y="13970"/>
                  </a:lnTo>
                  <a:lnTo>
                    <a:pt x="2101367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83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912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14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96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24" y="16611"/>
                  </a:lnTo>
                  <a:lnTo>
                    <a:pt x="2641663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79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21" y="15240"/>
                  </a:lnTo>
                  <a:lnTo>
                    <a:pt x="2994342" y="15240"/>
                  </a:lnTo>
                  <a:lnTo>
                    <a:pt x="2979547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34" y="20320"/>
                  </a:lnTo>
                  <a:lnTo>
                    <a:pt x="3074543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89" y="17780"/>
                  </a:lnTo>
                  <a:lnTo>
                    <a:pt x="3170415" y="16611"/>
                  </a:lnTo>
                  <a:lnTo>
                    <a:pt x="3196209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85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47" y="106680"/>
                  </a:lnTo>
                  <a:lnTo>
                    <a:pt x="3248545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84" y="146050"/>
                  </a:lnTo>
                  <a:lnTo>
                    <a:pt x="3250857" y="151130"/>
                  </a:lnTo>
                  <a:lnTo>
                    <a:pt x="3251835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95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200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71" y="388620"/>
                  </a:lnTo>
                  <a:lnTo>
                    <a:pt x="3238728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79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69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21" y="388620"/>
                  </a:lnTo>
                  <a:lnTo>
                    <a:pt x="2991408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63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104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37" y="391160"/>
                  </a:lnTo>
                  <a:lnTo>
                    <a:pt x="2592984" y="389890"/>
                  </a:lnTo>
                  <a:lnTo>
                    <a:pt x="2591231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39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89" y="386080"/>
                  </a:lnTo>
                  <a:lnTo>
                    <a:pt x="2532799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46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70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49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58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28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92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33" y="392430"/>
                  </a:lnTo>
                  <a:lnTo>
                    <a:pt x="1542707" y="393827"/>
                  </a:lnTo>
                  <a:lnTo>
                    <a:pt x="1541983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22" y="393827"/>
                  </a:lnTo>
                  <a:lnTo>
                    <a:pt x="1348676" y="392430"/>
                  </a:lnTo>
                  <a:lnTo>
                    <a:pt x="1371244" y="391160"/>
                  </a:lnTo>
                  <a:lnTo>
                    <a:pt x="1359458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41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80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46" y="400050"/>
                  </a:lnTo>
                  <a:lnTo>
                    <a:pt x="1190028" y="401320"/>
                  </a:lnTo>
                  <a:lnTo>
                    <a:pt x="1188402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78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39" y="397510"/>
                  </a:lnTo>
                  <a:lnTo>
                    <a:pt x="1307299" y="398780"/>
                  </a:lnTo>
                  <a:lnTo>
                    <a:pt x="1310157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96" y="399110"/>
                  </a:lnTo>
                  <a:lnTo>
                    <a:pt x="1591792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96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67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71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17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37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53" y="397510"/>
                  </a:lnTo>
                  <a:lnTo>
                    <a:pt x="2493086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41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46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79" y="398780"/>
                  </a:lnTo>
                  <a:lnTo>
                    <a:pt x="3106585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90" y="398780"/>
                  </a:lnTo>
                  <a:lnTo>
                    <a:pt x="3174949" y="397510"/>
                  </a:lnTo>
                  <a:lnTo>
                    <a:pt x="3178721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26" y="396240"/>
                  </a:lnTo>
                  <a:lnTo>
                    <a:pt x="3221431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78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3350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63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63" y="390893"/>
                  </a:lnTo>
                  <a:close/>
                </a:path>
                <a:path w="3127375" h="393700">
                  <a:moveTo>
                    <a:pt x="1175537" y="392239"/>
                  </a:moveTo>
                  <a:lnTo>
                    <a:pt x="1166761" y="392214"/>
                  </a:lnTo>
                  <a:lnTo>
                    <a:pt x="1158417" y="392239"/>
                  </a:lnTo>
                  <a:lnTo>
                    <a:pt x="1153541" y="392506"/>
                  </a:lnTo>
                  <a:lnTo>
                    <a:pt x="1175537" y="392239"/>
                  </a:lnTo>
                  <a:close/>
                </a:path>
                <a:path w="3127375" h="393700">
                  <a:moveTo>
                    <a:pt x="1427861" y="387146"/>
                  </a:moveTo>
                  <a:lnTo>
                    <a:pt x="1413802" y="387934"/>
                  </a:lnTo>
                  <a:lnTo>
                    <a:pt x="1421866" y="388277"/>
                  </a:lnTo>
                  <a:lnTo>
                    <a:pt x="1422412" y="388645"/>
                  </a:lnTo>
                  <a:lnTo>
                    <a:pt x="1426959" y="389191"/>
                  </a:lnTo>
                  <a:lnTo>
                    <a:pt x="1427861" y="387146"/>
                  </a:lnTo>
                  <a:close/>
                </a:path>
                <a:path w="3127375" h="393700">
                  <a:moveTo>
                    <a:pt x="1521790" y="386054"/>
                  </a:moveTo>
                  <a:lnTo>
                    <a:pt x="1506283" y="385953"/>
                  </a:lnTo>
                  <a:lnTo>
                    <a:pt x="1500289" y="386359"/>
                  </a:lnTo>
                  <a:lnTo>
                    <a:pt x="1492123" y="386740"/>
                  </a:lnTo>
                  <a:lnTo>
                    <a:pt x="1489659" y="387108"/>
                  </a:lnTo>
                  <a:lnTo>
                    <a:pt x="1500797" y="387451"/>
                  </a:lnTo>
                  <a:lnTo>
                    <a:pt x="1508226" y="386969"/>
                  </a:lnTo>
                  <a:lnTo>
                    <a:pt x="1518831" y="386448"/>
                  </a:lnTo>
                  <a:lnTo>
                    <a:pt x="1521790" y="386054"/>
                  </a:lnTo>
                  <a:close/>
                </a:path>
                <a:path w="3127375" h="393700">
                  <a:moveTo>
                    <a:pt x="1536890" y="391401"/>
                  </a:moveTo>
                  <a:lnTo>
                    <a:pt x="1528762" y="391058"/>
                  </a:lnTo>
                  <a:lnTo>
                    <a:pt x="1517650" y="391287"/>
                  </a:lnTo>
                  <a:lnTo>
                    <a:pt x="1510512" y="391680"/>
                  </a:lnTo>
                  <a:lnTo>
                    <a:pt x="1499450" y="391896"/>
                  </a:lnTo>
                  <a:lnTo>
                    <a:pt x="1504022" y="392442"/>
                  </a:lnTo>
                  <a:lnTo>
                    <a:pt x="1533855" y="391972"/>
                  </a:lnTo>
                  <a:lnTo>
                    <a:pt x="1536890" y="391401"/>
                  </a:lnTo>
                  <a:close/>
                </a:path>
                <a:path w="3127375" h="393700">
                  <a:moveTo>
                    <a:pt x="1950288" y="390042"/>
                  </a:moveTo>
                  <a:lnTo>
                    <a:pt x="1942693" y="390067"/>
                  </a:lnTo>
                  <a:lnTo>
                    <a:pt x="1943773" y="393420"/>
                  </a:lnTo>
                  <a:lnTo>
                    <a:pt x="1950288" y="390042"/>
                  </a:lnTo>
                  <a:close/>
                </a:path>
                <a:path w="3127375" h="393700">
                  <a:moveTo>
                    <a:pt x="2350033" y="383247"/>
                  </a:moveTo>
                  <a:lnTo>
                    <a:pt x="2346452" y="382028"/>
                  </a:lnTo>
                  <a:lnTo>
                    <a:pt x="2329726" y="382003"/>
                  </a:lnTo>
                  <a:lnTo>
                    <a:pt x="2320925" y="383235"/>
                  </a:lnTo>
                  <a:lnTo>
                    <a:pt x="2306116" y="383095"/>
                  </a:lnTo>
                  <a:lnTo>
                    <a:pt x="2306561" y="383565"/>
                  </a:lnTo>
                  <a:lnTo>
                    <a:pt x="2323388" y="384175"/>
                  </a:lnTo>
                  <a:lnTo>
                    <a:pt x="2323706" y="384594"/>
                  </a:lnTo>
                  <a:lnTo>
                    <a:pt x="2346756" y="383819"/>
                  </a:lnTo>
                  <a:lnTo>
                    <a:pt x="2350033" y="383247"/>
                  </a:lnTo>
                  <a:close/>
                </a:path>
                <a:path w="3127375" h="393700">
                  <a:moveTo>
                    <a:pt x="2591752" y="20853"/>
                  </a:moveTo>
                  <a:lnTo>
                    <a:pt x="2576398" y="20701"/>
                  </a:lnTo>
                  <a:lnTo>
                    <a:pt x="2565260" y="20205"/>
                  </a:lnTo>
                  <a:lnTo>
                    <a:pt x="2558986" y="20104"/>
                  </a:lnTo>
                  <a:lnTo>
                    <a:pt x="2558173" y="21120"/>
                  </a:lnTo>
                  <a:lnTo>
                    <a:pt x="2591752" y="20853"/>
                  </a:lnTo>
                  <a:close/>
                </a:path>
                <a:path w="3127375" h="393700">
                  <a:moveTo>
                    <a:pt x="2822232" y="18694"/>
                  </a:moveTo>
                  <a:lnTo>
                    <a:pt x="2812313" y="16764"/>
                  </a:lnTo>
                  <a:lnTo>
                    <a:pt x="2816923" y="18643"/>
                  </a:lnTo>
                  <a:lnTo>
                    <a:pt x="2822232" y="18694"/>
                  </a:lnTo>
                  <a:close/>
                </a:path>
                <a:path w="3127375" h="393700">
                  <a:moveTo>
                    <a:pt x="3126956" y="19723"/>
                  </a:moveTo>
                  <a:lnTo>
                    <a:pt x="3123425" y="19177"/>
                  </a:lnTo>
                  <a:lnTo>
                    <a:pt x="3107448" y="19050"/>
                  </a:lnTo>
                  <a:lnTo>
                    <a:pt x="3125216" y="20243"/>
                  </a:lnTo>
                  <a:lnTo>
                    <a:pt x="3126956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2356" y="5759996"/>
            <a:ext cx="2915996" cy="131400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5098" y="7811999"/>
            <a:ext cx="6124905" cy="131400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0693" y="3707739"/>
            <a:ext cx="2915996" cy="131400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400" y="5759996"/>
            <a:ext cx="2915996" cy="13140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9054" y="1674012"/>
            <a:ext cx="2915996" cy="13139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18400" y="3707739"/>
            <a:ext cx="2915996" cy="131400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5401" y="1673999"/>
            <a:ext cx="2915996" cy="130500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907753" y="2985819"/>
            <a:ext cx="804545" cy="509905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LONGAN</a:t>
            </a:r>
            <a:endParaRPr sz="16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95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09378" y="5036580"/>
            <a:ext cx="822325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55" dirty="0">
                <a:solidFill>
                  <a:srgbClr val="01B477"/>
                </a:solidFill>
                <a:latin typeface="Trebuchet MS"/>
                <a:cs typeface="Trebuchet MS"/>
              </a:rPr>
              <a:t>PEACHES</a:t>
            </a:r>
            <a:endParaRPr sz="16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8775" y="3009858"/>
            <a:ext cx="11931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RAMBUTTAN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8209" y="5036580"/>
            <a:ext cx="819785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30" dirty="0">
                <a:solidFill>
                  <a:srgbClr val="01B477"/>
                </a:solidFill>
                <a:latin typeface="Trebuchet MS"/>
                <a:cs typeface="Trebuchet MS"/>
              </a:rPr>
              <a:t>APRICOT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8209" y="7089035"/>
            <a:ext cx="1033780" cy="48005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NECTARINE</a:t>
            </a:r>
            <a:endParaRPr sz="16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11052" y="7088689"/>
            <a:ext cx="604520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LITCHI</a:t>
            </a:r>
            <a:endParaRPr sz="16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369" y="9140399"/>
            <a:ext cx="1068705" cy="4806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AVOCADO</a:t>
            </a:r>
            <a:endParaRPr sz="1600">
              <a:latin typeface="Trebuchet MS"/>
              <a:cs typeface="Trebuchet MS"/>
            </a:endParaRPr>
          </a:p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200" b="1" spc="-35" dirty="0">
                <a:solidFill>
                  <a:srgbClr val="020101"/>
                </a:solidFill>
                <a:latin typeface="Trebuchet MS"/>
                <a:cs typeface="Trebuchet MS"/>
              </a:rPr>
              <a:t>VARIETY/CLASS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8209" y="3287374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067915" y="3287374"/>
            <a:ext cx="1127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Thailand/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Vietnam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069592" y="5308503"/>
            <a:ext cx="1366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20101"/>
                </a:solidFill>
                <a:latin typeface="Arial MT"/>
                <a:cs typeface="Arial MT"/>
              </a:rPr>
              <a:t>Australia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71268" y="7360722"/>
            <a:ext cx="1127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Thailand/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Vietnam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36578" y="3287374"/>
            <a:ext cx="11271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Thailand/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020101"/>
                </a:solidFill>
                <a:latin typeface="Arial MT"/>
                <a:cs typeface="Arial MT"/>
              </a:rPr>
              <a:t>Vietnam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36578" y="5308503"/>
            <a:ext cx="1366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20101"/>
                </a:solidFill>
                <a:latin typeface="Arial MT"/>
                <a:cs typeface="Arial MT"/>
              </a:rPr>
              <a:t>Australia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36578" y="7360722"/>
            <a:ext cx="1366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020101"/>
                </a:solidFill>
                <a:latin typeface="Arial MT"/>
                <a:cs typeface="Arial MT"/>
              </a:rPr>
              <a:t>South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Africa/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020101"/>
                </a:solidFill>
                <a:latin typeface="Arial MT"/>
                <a:cs typeface="Arial MT"/>
              </a:rPr>
              <a:t>Australia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865687" y="9729475"/>
            <a:ext cx="15011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95" dirty="0">
                <a:solidFill>
                  <a:srgbClr val="020101"/>
                </a:solidFill>
                <a:latin typeface="Arial MT"/>
                <a:cs typeface="Arial MT"/>
              </a:rPr>
              <a:t>Kenya/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95" dirty="0">
                <a:solidFill>
                  <a:srgbClr val="020101"/>
                </a:solidFill>
                <a:latin typeface="Arial MT"/>
                <a:cs typeface="Arial MT"/>
              </a:rPr>
              <a:t>Tanzania/</a:t>
            </a:r>
            <a:r>
              <a:rPr sz="1200" spc="-3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020101"/>
                </a:solidFill>
                <a:latin typeface="Arial MT"/>
                <a:cs typeface="Arial MT"/>
              </a:rPr>
              <a:t>Mexico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5008" y="9729475"/>
            <a:ext cx="5187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20699" y="353298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22349" y="557213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23998" y="7624378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18393" y="9685379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1692" y="353298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21692" y="5572130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1692" y="7624378"/>
            <a:ext cx="2916555" cy="0"/>
          </a:xfrm>
          <a:custGeom>
            <a:avLst/>
            <a:gdLst/>
            <a:ahLst/>
            <a:cxnLst/>
            <a:rect l="l" t="t" r="r" b="b"/>
            <a:pathLst>
              <a:path w="2916554">
                <a:moveTo>
                  <a:pt x="0" y="0"/>
                </a:moveTo>
                <a:lnTo>
                  <a:pt x="2915996" y="0"/>
                </a:lnTo>
              </a:path>
            </a:pathLst>
          </a:custGeom>
          <a:ln w="12700">
            <a:solidFill>
              <a:srgbClr val="01B47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66272" y="1169272"/>
            <a:ext cx="2853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16122"/>
                </a:solidFill>
                <a:latin typeface="Trebuchet MS"/>
                <a:cs typeface="Trebuchet MS"/>
              </a:rPr>
              <a:t>AMENITY</a:t>
            </a:r>
            <a:r>
              <a:rPr sz="2000" b="1" spc="-145" dirty="0">
                <a:solidFill>
                  <a:srgbClr val="F16122"/>
                </a:solidFill>
                <a:latin typeface="Trebuchet MS"/>
                <a:cs typeface="Trebuchet MS"/>
              </a:rPr>
              <a:t> </a:t>
            </a:r>
            <a:r>
              <a:rPr sz="2000" b="1" spc="-80" dirty="0">
                <a:solidFill>
                  <a:srgbClr val="F16122"/>
                </a:solidFill>
                <a:latin typeface="Trebuchet MS"/>
                <a:cs typeface="Trebuchet MS"/>
              </a:rPr>
              <a:t>BASKET</a:t>
            </a:r>
            <a:r>
              <a:rPr sz="2000" b="1" spc="-145" dirty="0">
                <a:solidFill>
                  <a:srgbClr val="F16122"/>
                </a:solidFill>
                <a:latin typeface="Trebuchet MS"/>
                <a:cs typeface="Trebuchet MS"/>
              </a:rPr>
              <a:t> </a:t>
            </a:r>
            <a:r>
              <a:rPr sz="2000" b="1" spc="-25" dirty="0">
                <a:solidFill>
                  <a:srgbClr val="F16122"/>
                </a:solidFill>
                <a:latin typeface="Trebuchet MS"/>
                <a:cs typeface="Trebuchet MS"/>
              </a:rPr>
              <a:t>EXOTIC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865430" y="9412775"/>
            <a:ext cx="8293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Normal/</a:t>
            </a:r>
            <a:r>
              <a:rPr sz="1200" spc="-4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35" dirty="0">
                <a:solidFill>
                  <a:srgbClr val="020101"/>
                </a:solidFill>
                <a:latin typeface="Arial MT"/>
                <a:cs typeface="Arial MT"/>
              </a:rPr>
              <a:t>Hass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CD47404-5AE8-4CD8-C6E1-08DF87E29D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7403" y="7999197"/>
            <a:ext cx="2915996" cy="166679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350" y="8009039"/>
            <a:ext cx="2915996" cy="16569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0693" y="5927407"/>
            <a:ext cx="2915996" cy="166860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350" y="5927407"/>
            <a:ext cx="2915996" cy="166860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8350" y="3866908"/>
            <a:ext cx="2915996" cy="159421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0693" y="3866908"/>
            <a:ext cx="2915996" cy="159421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18350" y="1661515"/>
            <a:ext cx="2915996" cy="166489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922356" y="1661515"/>
            <a:ext cx="2914357" cy="166489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05716" y="9691354"/>
            <a:ext cx="13792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BABY</a:t>
            </a:r>
            <a:r>
              <a:rPr sz="1600" b="1" spc="-11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rgbClr val="01B477"/>
                </a:solidFill>
                <a:latin typeface="Trebuchet MS"/>
                <a:cs typeface="Trebuchet MS"/>
              </a:rPr>
              <a:t>CARROTS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13" name="object 13"/>
          <p:cNvGrpSpPr/>
          <p:nvPr/>
        </p:nvGrpSpPr>
        <p:grpSpPr>
          <a:xfrm>
            <a:off x="976591" y="720940"/>
            <a:ext cx="3260725" cy="403708"/>
            <a:chOff x="976591" y="720940"/>
            <a:chExt cx="3260725" cy="403708"/>
          </a:xfrm>
        </p:grpSpPr>
        <p:sp>
          <p:nvSpPr>
            <p:cNvPr id="15" name="object 15"/>
            <p:cNvSpPr/>
            <p:nvPr/>
          </p:nvSpPr>
          <p:spPr>
            <a:xfrm>
              <a:off x="976591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61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20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46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78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78" y="400939"/>
                  </a:lnTo>
                  <a:close/>
                </a:path>
                <a:path w="3260725" h="403225">
                  <a:moveTo>
                    <a:pt x="497560" y="398119"/>
                  </a:moveTo>
                  <a:lnTo>
                    <a:pt x="486321" y="398462"/>
                  </a:lnTo>
                  <a:lnTo>
                    <a:pt x="488302" y="398691"/>
                  </a:lnTo>
                  <a:lnTo>
                    <a:pt x="491261" y="398767"/>
                  </a:lnTo>
                  <a:lnTo>
                    <a:pt x="497560" y="398119"/>
                  </a:lnTo>
                  <a:close/>
                </a:path>
                <a:path w="3260725" h="403225">
                  <a:moveTo>
                    <a:pt x="509016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16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40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26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09" y="16408"/>
                  </a:moveTo>
                  <a:lnTo>
                    <a:pt x="646010" y="16243"/>
                  </a:lnTo>
                  <a:lnTo>
                    <a:pt x="645629" y="16433"/>
                  </a:lnTo>
                  <a:lnTo>
                    <a:pt x="647369" y="16446"/>
                  </a:lnTo>
                  <a:lnTo>
                    <a:pt x="649909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30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30" y="396252"/>
                  </a:lnTo>
                  <a:close/>
                </a:path>
                <a:path w="3260725" h="403225">
                  <a:moveTo>
                    <a:pt x="667943" y="398462"/>
                  </a:moveTo>
                  <a:lnTo>
                    <a:pt x="667042" y="398335"/>
                  </a:lnTo>
                  <a:lnTo>
                    <a:pt x="666496" y="398284"/>
                  </a:lnTo>
                  <a:lnTo>
                    <a:pt x="665568" y="398462"/>
                  </a:lnTo>
                  <a:lnTo>
                    <a:pt x="667943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43" y="398462"/>
                  </a:lnTo>
                  <a:lnTo>
                    <a:pt x="669798" y="398767"/>
                  </a:lnTo>
                  <a:lnTo>
                    <a:pt x="673366" y="399554"/>
                  </a:lnTo>
                  <a:lnTo>
                    <a:pt x="686803" y="399884"/>
                  </a:lnTo>
                  <a:lnTo>
                    <a:pt x="677456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209" y="400519"/>
                  </a:moveTo>
                  <a:lnTo>
                    <a:pt x="703592" y="401116"/>
                  </a:lnTo>
                  <a:lnTo>
                    <a:pt x="690016" y="402272"/>
                  </a:lnTo>
                  <a:lnTo>
                    <a:pt x="714209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76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54" y="397484"/>
                  </a:moveTo>
                  <a:lnTo>
                    <a:pt x="778637" y="397548"/>
                  </a:lnTo>
                  <a:lnTo>
                    <a:pt x="767689" y="397281"/>
                  </a:lnTo>
                  <a:lnTo>
                    <a:pt x="761149" y="397624"/>
                  </a:lnTo>
                  <a:lnTo>
                    <a:pt x="754926" y="398056"/>
                  </a:lnTo>
                  <a:lnTo>
                    <a:pt x="781075" y="397814"/>
                  </a:lnTo>
                  <a:lnTo>
                    <a:pt x="781989" y="397611"/>
                  </a:lnTo>
                  <a:lnTo>
                    <a:pt x="782154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21" y="398335"/>
                  </a:moveTo>
                  <a:lnTo>
                    <a:pt x="963422" y="398945"/>
                  </a:lnTo>
                  <a:lnTo>
                    <a:pt x="957999" y="400443"/>
                  </a:lnTo>
                  <a:lnTo>
                    <a:pt x="981621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43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82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598" y="399288"/>
                  </a:moveTo>
                  <a:lnTo>
                    <a:pt x="1016546" y="398767"/>
                  </a:lnTo>
                  <a:lnTo>
                    <a:pt x="1014577" y="400075"/>
                  </a:lnTo>
                  <a:lnTo>
                    <a:pt x="1028598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36" y="390766"/>
                  </a:moveTo>
                  <a:lnTo>
                    <a:pt x="1077226" y="390436"/>
                  </a:lnTo>
                  <a:lnTo>
                    <a:pt x="1083360" y="392087"/>
                  </a:lnTo>
                  <a:lnTo>
                    <a:pt x="1092936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28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17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291" y="391642"/>
                  </a:moveTo>
                  <a:lnTo>
                    <a:pt x="1184960" y="391185"/>
                  </a:lnTo>
                  <a:lnTo>
                    <a:pt x="1185367" y="391464"/>
                  </a:lnTo>
                  <a:lnTo>
                    <a:pt x="1181900" y="391629"/>
                  </a:lnTo>
                  <a:lnTo>
                    <a:pt x="1177632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291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23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65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81" y="391160"/>
                  </a:moveTo>
                  <a:lnTo>
                    <a:pt x="1371231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81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24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198" y="389890"/>
                  </a:lnTo>
                  <a:lnTo>
                    <a:pt x="1557464" y="389890"/>
                  </a:lnTo>
                  <a:lnTo>
                    <a:pt x="1579524" y="388620"/>
                  </a:lnTo>
                  <a:close/>
                </a:path>
                <a:path w="3260725" h="403225">
                  <a:moveTo>
                    <a:pt x="1582585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85" y="15240"/>
                  </a:lnTo>
                  <a:close/>
                </a:path>
                <a:path w="3260725" h="403225">
                  <a:moveTo>
                    <a:pt x="1591729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29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82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57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83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391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12" y="1270"/>
                  </a:lnTo>
                  <a:lnTo>
                    <a:pt x="2980880" y="1270"/>
                  </a:lnTo>
                  <a:lnTo>
                    <a:pt x="2986468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55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57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08" y="2540"/>
                  </a:lnTo>
                  <a:lnTo>
                    <a:pt x="2452420" y="2540"/>
                  </a:lnTo>
                  <a:lnTo>
                    <a:pt x="2428100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79" y="2540"/>
                  </a:lnTo>
                  <a:lnTo>
                    <a:pt x="2192274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64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08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891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04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05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54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00" y="13970"/>
                  </a:lnTo>
                  <a:lnTo>
                    <a:pt x="455028" y="13970"/>
                  </a:lnTo>
                  <a:lnTo>
                    <a:pt x="466674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05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296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096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399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49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13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20" y="12700"/>
                  </a:lnTo>
                  <a:lnTo>
                    <a:pt x="1332255" y="11430"/>
                  </a:lnTo>
                  <a:lnTo>
                    <a:pt x="1384427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86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795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489" y="16611"/>
                  </a:lnTo>
                  <a:lnTo>
                    <a:pt x="1704136" y="17780"/>
                  </a:lnTo>
                  <a:lnTo>
                    <a:pt x="1718843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07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688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52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20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8995" y="15240"/>
                  </a:lnTo>
                  <a:lnTo>
                    <a:pt x="1919084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70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12" y="13970"/>
                  </a:lnTo>
                  <a:lnTo>
                    <a:pt x="2101583" y="13970"/>
                  </a:lnTo>
                  <a:lnTo>
                    <a:pt x="2101354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70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899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02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83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11" y="16611"/>
                  </a:lnTo>
                  <a:lnTo>
                    <a:pt x="2641650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67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08" y="15240"/>
                  </a:lnTo>
                  <a:lnTo>
                    <a:pt x="2994342" y="15240"/>
                  </a:lnTo>
                  <a:lnTo>
                    <a:pt x="2979534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21" y="20320"/>
                  </a:lnTo>
                  <a:lnTo>
                    <a:pt x="3074530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76" y="17780"/>
                  </a:lnTo>
                  <a:lnTo>
                    <a:pt x="3170415" y="16611"/>
                  </a:lnTo>
                  <a:lnTo>
                    <a:pt x="3196196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72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34" y="106680"/>
                  </a:lnTo>
                  <a:lnTo>
                    <a:pt x="3248533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71" y="146050"/>
                  </a:lnTo>
                  <a:lnTo>
                    <a:pt x="3250857" y="151130"/>
                  </a:lnTo>
                  <a:lnTo>
                    <a:pt x="3251822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82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187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58" y="388620"/>
                  </a:lnTo>
                  <a:lnTo>
                    <a:pt x="3238716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66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56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09" y="388620"/>
                  </a:lnTo>
                  <a:lnTo>
                    <a:pt x="2991396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51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091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24" y="391160"/>
                  </a:lnTo>
                  <a:lnTo>
                    <a:pt x="2592971" y="389890"/>
                  </a:lnTo>
                  <a:lnTo>
                    <a:pt x="2591219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26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76" y="386080"/>
                  </a:lnTo>
                  <a:lnTo>
                    <a:pt x="2532786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33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57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36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45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15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80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20" y="392430"/>
                  </a:lnTo>
                  <a:lnTo>
                    <a:pt x="1542707" y="393827"/>
                  </a:lnTo>
                  <a:lnTo>
                    <a:pt x="1541970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09" y="393827"/>
                  </a:lnTo>
                  <a:lnTo>
                    <a:pt x="1348676" y="392430"/>
                  </a:lnTo>
                  <a:lnTo>
                    <a:pt x="1371231" y="391160"/>
                  </a:lnTo>
                  <a:lnTo>
                    <a:pt x="1359446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28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67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33" y="400050"/>
                  </a:lnTo>
                  <a:lnTo>
                    <a:pt x="1190028" y="401320"/>
                  </a:lnTo>
                  <a:lnTo>
                    <a:pt x="1188389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65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27" y="397510"/>
                  </a:lnTo>
                  <a:lnTo>
                    <a:pt x="1307287" y="398780"/>
                  </a:lnTo>
                  <a:lnTo>
                    <a:pt x="1310144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83" y="399110"/>
                  </a:lnTo>
                  <a:lnTo>
                    <a:pt x="1591779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83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54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59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04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24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40" y="397510"/>
                  </a:lnTo>
                  <a:lnTo>
                    <a:pt x="2493073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28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33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67" y="398780"/>
                  </a:lnTo>
                  <a:lnTo>
                    <a:pt x="3106572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77" y="398780"/>
                  </a:lnTo>
                  <a:lnTo>
                    <a:pt x="3174949" y="397510"/>
                  </a:lnTo>
                  <a:lnTo>
                    <a:pt x="3178708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14" y="396240"/>
                  </a:lnTo>
                  <a:lnTo>
                    <a:pt x="3221418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65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78687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75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75" y="390893"/>
                  </a:lnTo>
                  <a:close/>
                </a:path>
                <a:path w="3127375" h="393700">
                  <a:moveTo>
                    <a:pt x="1175550" y="392239"/>
                  </a:moveTo>
                  <a:lnTo>
                    <a:pt x="1166774" y="392214"/>
                  </a:lnTo>
                  <a:lnTo>
                    <a:pt x="1158430" y="392239"/>
                  </a:lnTo>
                  <a:lnTo>
                    <a:pt x="1153553" y="392506"/>
                  </a:lnTo>
                  <a:lnTo>
                    <a:pt x="1175550" y="392239"/>
                  </a:lnTo>
                  <a:close/>
                </a:path>
                <a:path w="3127375" h="393700">
                  <a:moveTo>
                    <a:pt x="1427873" y="387146"/>
                  </a:moveTo>
                  <a:lnTo>
                    <a:pt x="1413814" y="387934"/>
                  </a:lnTo>
                  <a:lnTo>
                    <a:pt x="1421879" y="388277"/>
                  </a:lnTo>
                  <a:lnTo>
                    <a:pt x="1422425" y="388645"/>
                  </a:lnTo>
                  <a:lnTo>
                    <a:pt x="1426972" y="389191"/>
                  </a:lnTo>
                  <a:lnTo>
                    <a:pt x="1427873" y="387146"/>
                  </a:lnTo>
                  <a:close/>
                </a:path>
                <a:path w="3127375" h="393700">
                  <a:moveTo>
                    <a:pt x="1521802" y="386054"/>
                  </a:moveTo>
                  <a:lnTo>
                    <a:pt x="1506296" y="385953"/>
                  </a:lnTo>
                  <a:lnTo>
                    <a:pt x="1500301" y="386359"/>
                  </a:lnTo>
                  <a:lnTo>
                    <a:pt x="1492135" y="386740"/>
                  </a:lnTo>
                  <a:lnTo>
                    <a:pt x="1489671" y="387108"/>
                  </a:lnTo>
                  <a:lnTo>
                    <a:pt x="1500809" y="387451"/>
                  </a:lnTo>
                  <a:lnTo>
                    <a:pt x="1508239" y="386969"/>
                  </a:lnTo>
                  <a:lnTo>
                    <a:pt x="1518843" y="386448"/>
                  </a:lnTo>
                  <a:lnTo>
                    <a:pt x="1521802" y="386054"/>
                  </a:lnTo>
                  <a:close/>
                </a:path>
                <a:path w="3127375" h="393700">
                  <a:moveTo>
                    <a:pt x="1536903" y="391401"/>
                  </a:moveTo>
                  <a:lnTo>
                    <a:pt x="1528775" y="391058"/>
                  </a:lnTo>
                  <a:lnTo>
                    <a:pt x="1517662" y="391287"/>
                  </a:lnTo>
                  <a:lnTo>
                    <a:pt x="1510525" y="391680"/>
                  </a:lnTo>
                  <a:lnTo>
                    <a:pt x="1499463" y="391896"/>
                  </a:lnTo>
                  <a:lnTo>
                    <a:pt x="1504035" y="392442"/>
                  </a:lnTo>
                  <a:lnTo>
                    <a:pt x="1533867" y="391972"/>
                  </a:lnTo>
                  <a:lnTo>
                    <a:pt x="1536903" y="391401"/>
                  </a:lnTo>
                  <a:close/>
                </a:path>
                <a:path w="3127375" h="393700">
                  <a:moveTo>
                    <a:pt x="1950300" y="390042"/>
                  </a:moveTo>
                  <a:lnTo>
                    <a:pt x="1942706" y="390067"/>
                  </a:lnTo>
                  <a:lnTo>
                    <a:pt x="1943798" y="393420"/>
                  </a:lnTo>
                  <a:lnTo>
                    <a:pt x="1950300" y="390042"/>
                  </a:lnTo>
                  <a:close/>
                </a:path>
                <a:path w="3127375" h="393700">
                  <a:moveTo>
                    <a:pt x="2350046" y="383247"/>
                  </a:moveTo>
                  <a:lnTo>
                    <a:pt x="2346464" y="382028"/>
                  </a:lnTo>
                  <a:lnTo>
                    <a:pt x="2329738" y="382003"/>
                  </a:lnTo>
                  <a:lnTo>
                    <a:pt x="2320937" y="383235"/>
                  </a:lnTo>
                  <a:lnTo>
                    <a:pt x="2306129" y="383095"/>
                  </a:lnTo>
                  <a:lnTo>
                    <a:pt x="2306574" y="383565"/>
                  </a:lnTo>
                  <a:lnTo>
                    <a:pt x="2323388" y="384175"/>
                  </a:lnTo>
                  <a:lnTo>
                    <a:pt x="2323719" y="384594"/>
                  </a:lnTo>
                  <a:lnTo>
                    <a:pt x="2346769" y="383819"/>
                  </a:lnTo>
                  <a:lnTo>
                    <a:pt x="2350046" y="383247"/>
                  </a:lnTo>
                  <a:close/>
                </a:path>
                <a:path w="3127375" h="393700">
                  <a:moveTo>
                    <a:pt x="2591765" y="20853"/>
                  </a:moveTo>
                  <a:lnTo>
                    <a:pt x="2576411" y="20701"/>
                  </a:lnTo>
                  <a:lnTo>
                    <a:pt x="2565273" y="20205"/>
                  </a:lnTo>
                  <a:lnTo>
                    <a:pt x="2558986" y="20104"/>
                  </a:lnTo>
                  <a:lnTo>
                    <a:pt x="2558186" y="21120"/>
                  </a:lnTo>
                  <a:lnTo>
                    <a:pt x="2591765" y="20853"/>
                  </a:lnTo>
                  <a:close/>
                </a:path>
                <a:path w="3127375" h="393700">
                  <a:moveTo>
                    <a:pt x="2822244" y="18694"/>
                  </a:moveTo>
                  <a:lnTo>
                    <a:pt x="2812313" y="16764"/>
                  </a:lnTo>
                  <a:lnTo>
                    <a:pt x="2816936" y="18643"/>
                  </a:lnTo>
                  <a:lnTo>
                    <a:pt x="2822244" y="18694"/>
                  </a:lnTo>
                  <a:close/>
                </a:path>
                <a:path w="3127375" h="393700">
                  <a:moveTo>
                    <a:pt x="3126968" y="19723"/>
                  </a:moveTo>
                  <a:lnTo>
                    <a:pt x="3123438" y="19177"/>
                  </a:lnTo>
                  <a:lnTo>
                    <a:pt x="3107461" y="19050"/>
                  </a:lnTo>
                  <a:lnTo>
                    <a:pt x="3125228" y="20243"/>
                  </a:lnTo>
                  <a:lnTo>
                    <a:pt x="3126968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09965" y="3354938"/>
            <a:ext cx="1224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1B477"/>
                </a:solidFill>
                <a:latin typeface="Trebuchet MS"/>
                <a:cs typeface="Trebuchet MS"/>
              </a:rPr>
              <a:t>ROCK</a:t>
            </a:r>
            <a:r>
              <a:rPr sz="1600" b="1" spc="-11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MELON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965" y="7614417"/>
            <a:ext cx="1047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MANDARIN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965" y="5491789"/>
            <a:ext cx="12998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95" dirty="0">
                <a:solidFill>
                  <a:srgbClr val="01B477"/>
                </a:solidFill>
                <a:latin typeface="Trebuchet MS"/>
                <a:cs typeface="Trebuchet MS"/>
              </a:rPr>
              <a:t>SWEET </a:t>
            </a:r>
            <a:r>
              <a:rPr sz="1600" b="1" spc="-20" dirty="0">
                <a:solidFill>
                  <a:srgbClr val="01B477"/>
                </a:solidFill>
                <a:latin typeface="Trebuchet MS"/>
                <a:cs typeface="Trebuchet MS"/>
              </a:rPr>
              <a:t>MELON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9965" y="9691324"/>
            <a:ext cx="7537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0" dirty="0">
                <a:solidFill>
                  <a:srgbClr val="01B477"/>
                </a:solidFill>
                <a:latin typeface="Trebuchet MS"/>
                <a:cs typeface="Trebuchet MS"/>
              </a:rPr>
              <a:t>CRESSES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15648" y="3354938"/>
            <a:ext cx="18148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HONEY</a:t>
            </a:r>
            <a:r>
              <a:rPr sz="1600" b="1" spc="-11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35" dirty="0">
                <a:solidFill>
                  <a:srgbClr val="01B477"/>
                </a:solidFill>
                <a:latin typeface="Trebuchet MS"/>
                <a:cs typeface="Trebuchet MS"/>
              </a:rPr>
              <a:t>DEW</a:t>
            </a:r>
            <a:r>
              <a:rPr sz="1600" b="1" spc="-10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01B477"/>
                </a:solidFill>
                <a:latin typeface="Trebuchet MS"/>
                <a:cs typeface="Trebuchet MS"/>
              </a:rPr>
              <a:t>MELON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915648" y="7614417"/>
            <a:ext cx="12420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MUSHROOMS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915648" y="5491789"/>
            <a:ext cx="7994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ORANGE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3F76AB1-33EB-9BB2-CBAA-011AC2F9BA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965" y="7614386"/>
            <a:ext cx="15900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BABY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01B477"/>
                </a:solidFill>
                <a:latin typeface="Trebuchet MS"/>
                <a:cs typeface="Trebuchet MS"/>
              </a:rPr>
              <a:t>BEETROOTS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5648" y="7614386"/>
            <a:ext cx="8394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01B477"/>
                </a:solidFill>
                <a:latin typeface="Trebuchet MS"/>
                <a:cs typeface="Trebuchet MS"/>
              </a:rPr>
              <a:t>CHICORY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51242" y="720940"/>
            <a:ext cx="3260725" cy="403708"/>
            <a:chOff x="951242" y="720940"/>
            <a:chExt cx="3260725" cy="403708"/>
          </a:xfrm>
        </p:grpSpPr>
        <p:sp>
          <p:nvSpPr>
            <p:cNvPr id="7" name="object 7"/>
            <p:cNvSpPr/>
            <p:nvPr/>
          </p:nvSpPr>
          <p:spPr>
            <a:xfrm>
              <a:off x="951242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74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07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58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91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91" y="400939"/>
                  </a:lnTo>
                  <a:close/>
                </a:path>
                <a:path w="3260725" h="403225">
                  <a:moveTo>
                    <a:pt x="497573" y="398119"/>
                  </a:moveTo>
                  <a:lnTo>
                    <a:pt x="486333" y="398462"/>
                  </a:lnTo>
                  <a:lnTo>
                    <a:pt x="488315" y="398691"/>
                  </a:lnTo>
                  <a:lnTo>
                    <a:pt x="491274" y="398767"/>
                  </a:lnTo>
                  <a:lnTo>
                    <a:pt x="497573" y="398119"/>
                  </a:lnTo>
                  <a:close/>
                </a:path>
                <a:path w="3260725" h="403225">
                  <a:moveTo>
                    <a:pt x="509028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28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52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38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22" y="16408"/>
                  </a:moveTo>
                  <a:lnTo>
                    <a:pt x="646023" y="16243"/>
                  </a:lnTo>
                  <a:lnTo>
                    <a:pt x="645642" y="16433"/>
                  </a:lnTo>
                  <a:lnTo>
                    <a:pt x="647382" y="16446"/>
                  </a:lnTo>
                  <a:lnTo>
                    <a:pt x="649922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43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43" y="396252"/>
                  </a:lnTo>
                  <a:close/>
                </a:path>
                <a:path w="3260725" h="403225">
                  <a:moveTo>
                    <a:pt x="667956" y="398462"/>
                  </a:moveTo>
                  <a:lnTo>
                    <a:pt x="667054" y="398335"/>
                  </a:lnTo>
                  <a:lnTo>
                    <a:pt x="666508" y="398284"/>
                  </a:lnTo>
                  <a:lnTo>
                    <a:pt x="665581" y="398462"/>
                  </a:lnTo>
                  <a:lnTo>
                    <a:pt x="667956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56" y="398462"/>
                  </a:lnTo>
                  <a:lnTo>
                    <a:pt x="669810" y="398767"/>
                  </a:lnTo>
                  <a:lnTo>
                    <a:pt x="673379" y="399554"/>
                  </a:lnTo>
                  <a:lnTo>
                    <a:pt x="686816" y="399884"/>
                  </a:lnTo>
                  <a:lnTo>
                    <a:pt x="677468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197" y="400519"/>
                  </a:moveTo>
                  <a:lnTo>
                    <a:pt x="703592" y="401116"/>
                  </a:lnTo>
                  <a:lnTo>
                    <a:pt x="690003" y="402272"/>
                  </a:lnTo>
                  <a:lnTo>
                    <a:pt x="714197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88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67" y="397484"/>
                  </a:moveTo>
                  <a:lnTo>
                    <a:pt x="778649" y="397548"/>
                  </a:lnTo>
                  <a:lnTo>
                    <a:pt x="767702" y="397281"/>
                  </a:lnTo>
                  <a:lnTo>
                    <a:pt x="761161" y="397624"/>
                  </a:lnTo>
                  <a:lnTo>
                    <a:pt x="754926" y="398056"/>
                  </a:lnTo>
                  <a:lnTo>
                    <a:pt x="781088" y="397814"/>
                  </a:lnTo>
                  <a:lnTo>
                    <a:pt x="782002" y="397611"/>
                  </a:lnTo>
                  <a:lnTo>
                    <a:pt x="782167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08" y="398335"/>
                  </a:moveTo>
                  <a:lnTo>
                    <a:pt x="963409" y="398945"/>
                  </a:lnTo>
                  <a:lnTo>
                    <a:pt x="957986" y="400443"/>
                  </a:lnTo>
                  <a:lnTo>
                    <a:pt x="981608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55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95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611" y="399288"/>
                  </a:moveTo>
                  <a:lnTo>
                    <a:pt x="1016558" y="398767"/>
                  </a:lnTo>
                  <a:lnTo>
                    <a:pt x="1014590" y="400075"/>
                  </a:lnTo>
                  <a:lnTo>
                    <a:pt x="1028611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49" y="390766"/>
                  </a:moveTo>
                  <a:lnTo>
                    <a:pt x="1077239" y="390436"/>
                  </a:lnTo>
                  <a:lnTo>
                    <a:pt x="1083360" y="392087"/>
                  </a:lnTo>
                  <a:lnTo>
                    <a:pt x="1092949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41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30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303" y="391642"/>
                  </a:moveTo>
                  <a:lnTo>
                    <a:pt x="1184973" y="391185"/>
                  </a:lnTo>
                  <a:lnTo>
                    <a:pt x="1185379" y="391464"/>
                  </a:lnTo>
                  <a:lnTo>
                    <a:pt x="1181912" y="391629"/>
                  </a:lnTo>
                  <a:lnTo>
                    <a:pt x="1177645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303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35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78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94" y="391160"/>
                  </a:moveTo>
                  <a:lnTo>
                    <a:pt x="1371244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94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37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211" y="389890"/>
                  </a:lnTo>
                  <a:lnTo>
                    <a:pt x="1557464" y="389890"/>
                  </a:lnTo>
                  <a:lnTo>
                    <a:pt x="1579537" y="388620"/>
                  </a:lnTo>
                  <a:close/>
                </a:path>
                <a:path w="3260725" h="403225">
                  <a:moveTo>
                    <a:pt x="1582597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97" y="15240"/>
                  </a:lnTo>
                  <a:close/>
                </a:path>
                <a:path w="3260725" h="403225">
                  <a:moveTo>
                    <a:pt x="1591741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41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95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70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96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403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25" y="1270"/>
                  </a:lnTo>
                  <a:lnTo>
                    <a:pt x="2980880" y="1270"/>
                  </a:lnTo>
                  <a:lnTo>
                    <a:pt x="2986481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67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70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21" y="2540"/>
                  </a:lnTo>
                  <a:lnTo>
                    <a:pt x="2452420" y="2540"/>
                  </a:lnTo>
                  <a:lnTo>
                    <a:pt x="2428113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91" y="2540"/>
                  </a:lnTo>
                  <a:lnTo>
                    <a:pt x="2192286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76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21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903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17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18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66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13" y="13970"/>
                  </a:lnTo>
                  <a:lnTo>
                    <a:pt x="455028" y="13970"/>
                  </a:lnTo>
                  <a:lnTo>
                    <a:pt x="466686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18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309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109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412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62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26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33" y="12700"/>
                  </a:lnTo>
                  <a:lnTo>
                    <a:pt x="1332255" y="11430"/>
                  </a:lnTo>
                  <a:lnTo>
                    <a:pt x="1384439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99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808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502" y="16611"/>
                  </a:lnTo>
                  <a:lnTo>
                    <a:pt x="1704136" y="17780"/>
                  </a:lnTo>
                  <a:lnTo>
                    <a:pt x="1718856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19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701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65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33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9008" y="15240"/>
                  </a:lnTo>
                  <a:lnTo>
                    <a:pt x="1919097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82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24" y="13970"/>
                  </a:lnTo>
                  <a:lnTo>
                    <a:pt x="2101583" y="13970"/>
                  </a:lnTo>
                  <a:lnTo>
                    <a:pt x="2101367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83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912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14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96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24" y="16611"/>
                  </a:lnTo>
                  <a:lnTo>
                    <a:pt x="2641663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79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21" y="15240"/>
                  </a:lnTo>
                  <a:lnTo>
                    <a:pt x="2994342" y="15240"/>
                  </a:lnTo>
                  <a:lnTo>
                    <a:pt x="2979547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34" y="20320"/>
                  </a:lnTo>
                  <a:lnTo>
                    <a:pt x="3074543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89" y="17780"/>
                  </a:lnTo>
                  <a:lnTo>
                    <a:pt x="3170415" y="16611"/>
                  </a:lnTo>
                  <a:lnTo>
                    <a:pt x="3196209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85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47" y="106680"/>
                  </a:lnTo>
                  <a:lnTo>
                    <a:pt x="3248545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84" y="146050"/>
                  </a:lnTo>
                  <a:lnTo>
                    <a:pt x="3250857" y="151130"/>
                  </a:lnTo>
                  <a:lnTo>
                    <a:pt x="3251835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95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200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71" y="388620"/>
                  </a:lnTo>
                  <a:lnTo>
                    <a:pt x="3238728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79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69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21" y="388620"/>
                  </a:lnTo>
                  <a:lnTo>
                    <a:pt x="2991408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63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104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37" y="391160"/>
                  </a:lnTo>
                  <a:lnTo>
                    <a:pt x="2592984" y="389890"/>
                  </a:lnTo>
                  <a:lnTo>
                    <a:pt x="2591231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39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89" y="386080"/>
                  </a:lnTo>
                  <a:lnTo>
                    <a:pt x="2532799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46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70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49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58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28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92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33" y="392430"/>
                  </a:lnTo>
                  <a:lnTo>
                    <a:pt x="1542707" y="393827"/>
                  </a:lnTo>
                  <a:lnTo>
                    <a:pt x="1541983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22" y="393827"/>
                  </a:lnTo>
                  <a:lnTo>
                    <a:pt x="1348676" y="392430"/>
                  </a:lnTo>
                  <a:lnTo>
                    <a:pt x="1371244" y="391160"/>
                  </a:lnTo>
                  <a:lnTo>
                    <a:pt x="1359458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41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80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46" y="400050"/>
                  </a:lnTo>
                  <a:lnTo>
                    <a:pt x="1190028" y="401320"/>
                  </a:lnTo>
                  <a:lnTo>
                    <a:pt x="1188402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78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39" y="397510"/>
                  </a:lnTo>
                  <a:lnTo>
                    <a:pt x="1307299" y="398780"/>
                  </a:lnTo>
                  <a:lnTo>
                    <a:pt x="1310157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96" y="399110"/>
                  </a:lnTo>
                  <a:lnTo>
                    <a:pt x="1591792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96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67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71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17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37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53" y="397510"/>
                  </a:lnTo>
                  <a:lnTo>
                    <a:pt x="2493086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41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46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79" y="398780"/>
                  </a:lnTo>
                  <a:lnTo>
                    <a:pt x="3106585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90" y="398780"/>
                  </a:lnTo>
                  <a:lnTo>
                    <a:pt x="3174949" y="397510"/>
                  </a:lnTo>
                  <a:lnTo>
                    <a:pt x="3178721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26" y="396240"/>
                  </a:lnTo>
                  <a:lnTo>
                    <a:pt x="3221431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78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350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63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63" y="390893"/>
                  </a:lnTo>
                  <a:close/>
                </a:path>
                <a:path w="3127375" h="393700">
                  <a:moveTo>
                    <a:pt x="1175537" y="392239"/>
                  </a:moveTo>
                  <a:lnTo>
                    <a:pt x="1166761" y="392214"/>
                  </a:lnTo>
                  <a:lnTo>
                    <a:pt x="1158417" y="392239"/>
                  </a:lnTo>
                  <a:lnTo>
                    <a:pt x="1153541" y="392506"/>
                  </a:lnTo>
                  <a:lnTo>
                    <a:pt x="1175537" y="392239"/>
                  </a:lnTo>
                  <a:close/>
                </a:path>
                <a:path w="3127375" h="393700">
                  <a:moveTo>
                    <a:pt x="1427861" y="387146"/>
                  </a:moveTo>
                  <a:lnTo>
                    <a:pt x="1413802" y="387934"/>
                  </a:lnTo>
                  <a:lnTo>
                    <a:pt x="1421866" y="388277"/>
                  </a:lnTo>
                  <a:lnTo>
                    <a:pt x="1422412" y="388645"/>
                  </a:lnTo>
                  <a:lnTo>
                    <a:pt x="1426959" y="389191"/>
                  </a:lnTo>
                  <a:lnTo>
                    <a:pt x="1427861" y="387146"/>
                  </a:lnTo>
                  <a:close/>
                </a:path>
                <a:path w="3127375" h="393700">
                  <a:moveTo>
                    <a:pt x="1521790" y="386054"/>
                  </a:moveTo>
                  <a:lnTo>
                    <a:pt x="1506283" y="385953"/>
                  </a:lnTo>
                  <a:lnTo>
                    <a:pt x="1500289" y="386359"/>
                  </a:lnTo>
                  <a:lnTo>
                    <a:pt x="1492123" y="386740"/>
                  </a:lnTo>
                  <a:lnTo>
                    <a:pt x="1489659" y="387108"/>
                  </a:lnTo>
                  <a:lnTo>
                    <a:pt x="1500797" y="387451"/>
                  </a:lnTo>
                  <a:lnTo>
                    <a:pt x="1508226" y="386969"/>
                  </a:lnTo>
                  <a:lnTo>
                    <a:pt x="1518831" y="386448"/>
                  </a:lnTo>
                  <a:lnTo>
                    <a:pt x="1521790" y="386054"/>
                  </a:lnTo>
                  <a:close/>
                </a:path>
                <a:path w="3127375" h="393700">
                  <a:moveTo>
                    <a:pt x="1536890" y="391401"/>
                  </a:moveTo>
                  <a:lnTo>
                    <a:pt x="1528762" y="391058"/>
                  </a:lnTo>
                  <a:lnTo>
                    <a:pt x="1517650" y="391287"/>
                  </a:lnTo>
                  <a:lnTo>
                    <a:pt x="1510512" y="391680"/>
                  </a:lnTo>
                  <a:lnTo>
                    <a:pt x="1499450" y="391896"/>
                  </a:lnTo>
                  <a:lnTo>
                    <a:pt x="1504022" y="392442"/>
                  </a:lnTo>
                  <a:lnTo>
                    <a:pt x="1533855" y="391972"/>
                  </a:lnTo>
                  <a:lnTo>
                    <a:pt x="1536890" y="391401"/>
                  </a:lnTo>
                  <a:close/>
                </a:path>
                <a:path w="3127375" h="393700">
                  <a:moveTo>
                    <a:pt x="1950288" y="390042"/>
                  </a:moveTo>
                  <a:lnTo>
                    <a:pt x="1942693" y="390067"/>
                  </a:lnTo>
                  <a:lnTo>
                    <a:pt x="1943773" y="393420"/>
                  </a:lnTo>
                  <a:lnTo>
                    <a:pt x="1950288" y="390042"/>
                  </a:lnTo>
                  <a:close/>
                </a:path>
                <a:path w="3127375" h="393700">
                  <a:moveTo>
                    <a:pt x="2350033" y="383247"/>
                  </a:moveTo>
                  <a:lnTo>
                    <a:pt x="2346452" y="382028"/>
                  </a:lnTo>
                  <a:lnTo>
                    <a:pt x="2329726" y="382003"/>
                  </a:lnTo>
                  <a:lnTo>
                    <a:pt x="2320925" y="383235"/>
                  </a:lnTo>
                  <a:lnTo>
                    <a:pt x="2306116" y="383095"/>
                  </a:lnTo>
                  <a:lnTo>
                    <a:pt x="2306561" y="383565"/>
                  </a:lnTo>
                  <a:lnTo>
                    <a:pt x="2323388" y="384175"/>
                  </a:lnTo>
                  <a:lnTo>
                    <a:pt x="2323706" y="384594"/>
                  </a:lnTo>
                  <a:lnTo>
                    <a:pt x="2346756" y="383819"/>
                  </a:lnTo>
                  <a:lnTo>
                    <a:pt x="2350033" y="383247"/>
                  </a:lnTo>
                  <a:close/>
                </a:path>
                <a:path w="3127375" h="393700">
                  <a:moveTo>
                    <a:pt x="2591752" y="20853"/>
                  </a:moveTo>
                  <a:lnTo>
                    <a:pt x="2576398" y="20701"/>
                  </a:lnTo>
                  <a:lnTo>
                    <a:pt x="2565260" y="20205"/>
                  </a:lnTo>
                  <a:lnTo>
                    <a:pt x="2558986" y="20104"/>
                  </a:lnTo>
                  <a:lnTo>
                    <a:pt x="2558173" y="21120"/>
                  </a:lnTo>
                  <a:lnTo>
                    <a:pt x="2591752" y="20853"/>
                  </a:lnTo>
                  <a:close/>
                </a:path>
                <a:path w="3127375" h="393700">
                  <a:moveTo>
                    <a:pt x="2822232" y="18694"/>
                  </a:moveTo>
                  <a:lnTo>
                    <a:pt x="2812313" y="16764"/>
                  </a:lnTo>
                  <a:lnTo>
                    <a:pt x="2816923" y="18643"/>
                  </a:lnTo>
                  <a:lnTo>
                    <a:pt x="2822232" y="18694"/>
                  </a:lnTo>
                  <a:close/>
                </a:path>
                <a:path w="3127375" h="393700">
                  <a:moveTo>
                    <a:pt x="3126956" y="19723"/>
                  </a:moveTo>
                  <a:lnTo>
                    <a:pt x="3123425" y="19177"/>
                  </a:lnTo>
                  <a:lnTo>
                    <a:pt x="3107448" y="19050"/>
                  </a:lnTo>
                  <a:lnTo>
                    <a:pt x="3125216" y="20243"/>
                  </a:lnTo>
                  <a:lnTo>
                    <a:pt x="3126956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4128" y="8003603"/>
            <a:ext cx="2915996" cy="16623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2250" y="8003616"/>
            <a:ext cx="2915996" cy="1654898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001" y="1657210"/>
            <a:ext cx="6126607" cy="380391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2440" y="5491746"/>
            <a:ext cx="1498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01B477"/>
                </a:solidFill>
                <a:latin typeface="Trebuchet MS"/>
                <a:cs typeface="Trebuchet MS"/>
              </a:rPr>
              <a:t>EDIBLE</a:t>
            </a:r>
            <a:r>
              <a:rPr sz="1600" b="1" spc="-10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75" dirty="0">
                <a:solidFill>
                  <a:srgbClr val="01B477"/>
                </a:solidFill>
                <a:latin typeface="Trebuchet MS"/>
                <a:cs typeface="Trebuchet MS"/>
              </a:rPr>
              <a:t>FLOWERS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20562" y="9691281"/>
            <a:ext cx="11049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1B477"/>
                </a:solidFill>
                <a:latin typeface="Trebuchet MS"/>
                <a:cs typeface="Trebuchet MS"/>
              </a:rPr>
              <a:t>ASPARAGUS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8113" y="1169272"/>
            <a:ext cx="26339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5" dirty="0">
                <a:solidFill>
                  <a:srgbClr val="F16122"/>
                </a:solidFill>
                <a:latin typeface="Trebuchet MS"/>
                <a:cs typeface="Trebuchet MS"/>
              </a:rPr>
              <a:t>CULINARY</a:t>
            </a:r>
            <a:r>
              <a:rPr sz="2000" b="1" spc="-125" dirty="0">
                <a:solidFill>
                  <a:srgbClr val="F16122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F16122"/>
                </a:solidFill>
                <a:latin typeface="Trebuchet MS"/>
                <a:cs typeface="Trebuchet MS"/>
              </a:rPr>
              <a:t>COLLECTION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27297" y="5928309"/>
            <a:ext cx="2915996" cy="16607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001" y="5918454"/>
            <a:ext cx="2915996" cy="1670583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09965" y="9691354"/>
            <a:ext cx="11741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01B477"/>
                </a:solidFill>
                <a:latin typeface="Trebuchet MS"/>
                <a:cs typeface="Trebuchet MS"/>
              </a:rPr>
              <a:t>LOTUS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01B477"/>
                </a:solidFill>
                <a:latin typeface="Trebuchet MS"/>
                <a:cs typeface="Trebuchet MS"/>
              </a:rPr>
              <a:t>ROOT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8B40CBF-F768-56E9-98E0-1D118AD176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27297" y="5929122"/>
            <a:ext cx="2915996" cy="164924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01" y="8003591"/>
            <a:ext cx="6116701" cy="16624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20693" y="1661515"/>
            <a:ext cx="2915996" cy="1662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1639" y="1661515"/>
            <a:ext cx="2916008" cy="16680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301113" y="1169272"/>
            <a:ext cx="24472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0" dirty="0">
                <a:solidFill>
                  <a:srgbClr val="F16122"/>
                </a:solidFill>
                <a:latin typeface="Trebuchet MS"/>
                <a:cs typeface="Trebuchet MS"/>
              </a:rPr>
              <a:t>DESSERT</a:t>
            </a:r>
            <a:r>
              <a:rPr sz="2000" b="1" spc="-114" dirty="0">
                <a:solidFill>
                  <a:srgbClr val="F16122"/>
                </a:solidFill>
                <a:latin typeface="Trebuchet MS"/>
                <a:cs typeface="Trebuchet MS"/>
              </a:rPr>
              <a:t> </a:t>
            </a:r>
            <a:r>
              <a:rPr sz="2000" b="1" spc="-55" dirty="0">
                <a:solidFill>
                  <a:srgbClr val="F16122"/>
                </a:solidFill>
                <a:latin typeface="Trebuchet MS"/>
                <a:cs typeface="Trebuchet MS"/>
              </a:rPr>
              <a:t>COLLECTION</a:t>
            </a:r>
            <a:endParaRPr sz="2000">
              <a:latin typeface="Trebuchet MS"/>
              <a:cs typeface="Trebuchet MS"/>
            </a:endParaRPr>
          </a:p>
        </p:txBody>
      </p:sp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001" y="3774389"/>
            <a:ext cx="2915996" cy="169199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3995" y="3774402"/>
            <a:ext cx="2915996" cy="16867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976591" y="720940"/>
            <a:ext cx="3260725" cy="403708"/>
            <a:chOff x="976591" y="720940"/>
            <a:chExt cx="3260725" cy="403708"/>
          </a:xfrm>
        </p:grpSpPr>
        <p:sp>
          <p:nvSpPr>
            <p:cNvPr id="12" name="object 12"/>
            <p:cNvSpPr/>
            <p:nvPr/>
          </p:nvSpPr>
          <p:spPr>
            <a:xfrm>
              <a:off x="976591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61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20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46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78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78" y="400939"/>
                  </a:lnTo>
                  <a:close/>
                </a:path>
                <a:path w="3260725" h="403225">
                  <a:moveTo>
                    <a:pt x="497560" y="398119"/>
                  </a:moveTo>
                  <a:lnTo>
                    <a:pt x="486321" y="398462"/>
                  </a:lnTo>
                  <a:lnTo>
                    <a:pt x="488302" y="398691"/>
                  </a:lnTo>
                  <a:lnTo>
                    <a:pt x="491261" y="398767"/>
                  </a:lnTo>
                  <a:lnTo>
                    <a:pt x="497560" y="398119"/>
                  </a:lnTo>
                  <a:close/>
                </a:path>
                <a:path w="3260725" h="403225">
                  <a:moveTo>
                    <a:pt x="509016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16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40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26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09" y="16408"/>
                  </a:moveTo>
                  <a:lnTo>
                    <a:pt x="646010" y="16243"/>
                  </a:lnTo>
                  <a:lnTo>
                    <a:pt x="645629" y="16433"/>
                  </a:lnTo>
                  <a:lnTo>
                    <a:pt x="647369" y="16446"/>
                  </a:lnTo>
                  <a:lnTo>
                    <a:pt x="649909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30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30" y="396252"/>
                  </a:lnTo>
                  <a:close/>
                </a:path>
                <a:path w="3260725" h="403225">
                  <a:moveTo>
                    <a:pt x="667943" y="398462"/>
                  </a:moveTo>
                  <a:lnTo>
                    <a:pt x="667042" y="398335"/>
                  </a:lnTo>
                  <a:lnTo>
                    <a:pt x="666496" y="398284"/>
                  </a:lnTo>
                  <a:lnTo>
                    <a:pt x="665568" y="398462"/>
                  </a:lnTo>
                  <a:lnTo>
                    <a:pt x="667943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43" y="398462"/>
                  </a:lnTo>
                  <a:lnTo>
                    <a:pt x="669798" y="398767"/>
                  </a:lnTo>
                  <a:lnTo>
                    <a:pt x="673366" y="399554"/>
                  </a:lnTo>
                  <a:lnTo>
                    <a:pt x="686803" y="399884"/>
                  </a:lnTo>
                  <a:lnTo>
                    <a:pt x="677456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209" y="400519"/>
                  </a:moveTo>
                  <a:lnTo>
                    <a:pt x="703592" y="401116"/>
                  </a:lnTo>
                  <a:lnTo>
                    <a:pt x="690016" y="402272"/>
                  </a:lnTo>
                  <a:lnTo>
                    <a:pt x="714209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76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54" y="397484"/>
                  </a:moveTo>
                  <a:lnTo>
                    <a:pt x="778637" y="397548"/>
                  </a:lnTo>
                  <a:lnTo>
                    <a:pt x="767689" y="397281"/>
                  </a:lnTo>
                  <a:lnTo>
                    <a:pt x="761149" y="397624"/>
                  </a:lnTo>
                  <a:lnTo>
                    <a:pt x="754926" y="398056"/>
                  </a:lnTo>
                  <a:lnTo>
                    <a:pt x="781075" y="397814"/>
                  </a:lnTo>
                  <a:lnTo>
                    <a:pt x="781989" y="397611"/>
                  </a:lnTo>
                  <a:lnTo>
                    <a:pt x="782154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21" y="398335"/>
                  </a:moveTo>
                  <a:lnTo>
                    <a:pt x="963422" y="398945"/>
                  </a:lnTo>
                  <a:lnTo>
                    <a:pt x="957999" y="400443"/>
                  </a:lnTo>
                  <a:lnTo>
                    <a:pt x="981621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43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82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598" y="399288"/>
                  </a:moveTo>
                  <a:lnTo>
                    <a:pt x="1016546" y="398767"/>
                  </a:lnTo>
                  <a:lnTo>
                    <a:pt x="1014577" y="400075"/>
                  </a:lnTo>
                  <a:lnTo>
                    <a:pt x="1028598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36" y="390766"/>
                  </a:moveTo>
                  <a:lnTo>
                    <a:pt x="1077226" y="390436"/>
                  </a:lnTo>
                  <a:lnTo>
                    <a:pt x="1083360" y="392087"/>
                  </a:lnTo>
                  <a:lnTo>
                    <a:pt x="1092936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28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17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291" y="391642"/>
                  </a:moveTo>
                  <a:lnTo>
                    <a:pt x="1184960" y="391185"/>
                  </a:lnTo>
                  <a:lnTo>
                    <a:pt x="1185367" y="391464"/>
                  </a:lnTo>
                  <a:lnTo>
                    <a:pt x="1181900" y="391629"/>
                  </a:lnTo>
                  <a:lnTo>
                    <a:pt x="1177632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291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23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65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81" y="391160"/>
                  </a:moveTo>
                  <a:lnTo>
                    <a:pt x="1371231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81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24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198" y="389890"/>
                  </a:lnTo>
                  <a:lnTo>
                    <a:pt x="1557464" y="389890"/>
                  </a:lnTo>
                  <a:lnTo>
                    <a:pt x="1579524" y="388620"/>
                  </a:lnTo>
                  <a:close/>
                </a:path>
                <a:path w="3260725" h="403225">
                  <a:moveTo>
                    <a:pt x="1582585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85" y="15240"/>
                  </a:lnTo>
                  <a:close/>
                </a:path>
                <a:path w="3260725" h="403225">
                  <a:moveTo>
                    <a:pt x="1591729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29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82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57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83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391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12" y="1270"/>
                  </a:lnTo>
                  <a:lnTo>
                    <a:pt x="2980880" y="1270"/>
                  </a:lnTo>
                  <a:lnTo>
                    <a:pt x="2986468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55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57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08" y="2540"/>
                  </a:lnTo>
                  <a:lnTo>
                    <a:pt x="2452420" y="2540"/>
                  </a:lnTo>
                  <a:lnTo>
                    <a:pt x="2428100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79" y="2540"/>
                  </a:lnTo>
                  <a:lnTo>
                    <a:pt x="2192274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64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08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891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04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05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54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00" y="13970"/>
                  </a:lnTo>
                  <a:lnTo>
                    <a:pt x="455028" y="13970"/>
                  </a:lnTo>
                  <a:lnTo>
                    <a:pt x="466674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05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296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096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399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49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13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20" y="12700"/>
                  </a:lnTo>
                  <a:lnTo>
                    <a:pt x="1332255" y="11430"/>
                  </a:lnTo>
                  <a:lnTo>
                    <a:pt x="1384427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86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795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489" y="16611"/>
                  </a:lnTo>
                  <a:lnTo>
                    <a:pt x="1704136" y="17780"/>
                  </a:lnTo>
                  <a:lnTo>
                    <a:pt x="1718843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07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688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52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20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8995" y="15240"/>
                  </a:lnTo>
                  <a:lnTo>
                    <a:pt x="1919084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70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12" y="13970"/>
                  </a:lnTo>
                  <a:lnTo>
                    <a:pt x="2101583" y="13970"/>
                  </a:lnTo>
                  <a:lnTo>
                    <a:pt x="2101354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70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899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02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83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11" y="16611"/>
                  </a:lnTo>
                  <a:lnTo>
                    <a:pt x="2641650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67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08" y="15240"/>
                  </a:lnTo>
                  <a:lnTo>
                    <a:pt x="2994342" y="15240"/>
                  </a:lnTo>
                  <a:lnTo>
                    <a:pt x="2979534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21" y="20320"/>
                  </a:lnTo>
                  <a:lnTo>
                    <a:pt x="3074530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76" y="17780"/>
                  </a:lnTo>
                  <a:lnTo>
                    <a:pt x="3170415" y="16611"/>
                  </a:lnTo>
                  <a:lnTo>
                    <a:pt x="3196196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72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34" y="106680"/>
                  </a:lnTo>
                  <a:lnTo>
                    <a:pt x="3248533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71" y="146050"/>
                  </a:lnTo>
                  <a:lnTo>
                    <a:pt x="3250857" y="151130"/>
                  </a:lnTo>
                  <a:lnTo>
                    <a:pt x="3251822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82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187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58" y="388620"/>
                  </a:lnTo>
                  <a:lnTo>
                    <a:pt x="3238716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66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56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09" y="388620"/>
                  </a:lnTo>
                  <a:lnTo>
                    <a:pt x="2991396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51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091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24" y="391160"/>
                  </a:lnTo>
                  <a:lnTo>
                    <a:pt x="2592971" y="389890"/>
                  </a:lnTo>
                  <a:lnTo>
                    <a:pt x="2591219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26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76" y="386080"/>
                  </a:lnTo>
                  <a:lnTo>
                    <a:pt x="2532786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33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57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36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45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15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80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20" y="392430"/>
                  </a:lnTo>
                  <a:lnTo>
                    <a:pt x="1542707" y="393827"/>
                  </a:lnTo>
                  <a:lnTo>
                    <a:pt x="1541970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09" y="393827"/>
                  </a:lnTo>
                  <a:lnTo>
                    <a:pt x="1348676" y="392430"/>
                  </a:lnTo>
                  <a:lnTo>
                    <a:pt x="1371231" y="391160"/>
                  </a:lnTo>
                  <a:lnTo>
                    <a:pt x="1359446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28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67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33" y="400050"/>
                  </a:lnTo>
                  <a:lnTo>
                    <a:pt x="1190028" y="401320"/>
                  </a:lnTo>
                  <a:lnTo>
                    <a:pt x="1188389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65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27" y="397510"/>
                  </a:lnTo>
                  <a:lnTo>
                    <a:pt x="1307287" y="398780"/>
                  </a:lnTo>
                  <a:lnTo>
                    <a:pt x="1310144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83" y="399110"/>
                  </a:lnTo>
                  <a:lnTo>
                    <a:pt x="1591779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83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54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59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04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24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40" y="397510"/>
                  </a:lnTo>
                  <a:lnTo>
                    <a:pt x="2493073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28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33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67" y="398780"/>
                  </a:lnTo>
                  <a:lnTo>
                    <a:pt x="3106572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77" y="398780"/>
                  </a:lnTo>
                  <a:lnTo>
                    <a:pt x="3174949" y="397510"/>
                  </a:lnTo>
                  <a:lnTo>
                    <a:pt x="3178708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14" y="396240"/>
                  </a:lnTo>
                  <a:lnTo>
                    <a:pt x="3221418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65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78687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75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75" y="390893"/>
                  </a:lnTo>
                  <a:close/>
                </a:path>
                <a:path w="3127375" h="393700">
                  <a:moveTo>
                    <a:pt x="1175550" y="392239"/>
                  </a:moveTo>
                  <a:lnTo>
                    <a:pt x="1166774" y="392214"/>
                  </a:lnTo>
                  <a:lnTo>
                    <a:pt x="1158430" y="392239"/>
                  </a:lnTo>
                  <a:lnTo>
                    <a:pt x="1153553" y="392506"/>
                  </a:lnTo>
                  <a:lnTo>
                    <a:pt x="1175550" y="392239"/>
                  </a:lnTo>
                  <a:close/>
                </a:path>
                <a:path w="3127375" h="393700">
                  <a:moveTo>
                    <a:pt x="1427873" y="387146"/>
                  </a:moveTo>
                  <a:lnTo>
                    <a:pt x="1413814" y="387934"/>
                  </a:lnTo>
                  <a:lnTo>
                    <a:pt x="1421879" y="388277"/>
                  </a:lnTo>
                  <a:lnTo>
                    <a:pt x="1422425" y="388645"/>
                  </a:lnTo>
                  <a:lnTo>
                    <a:pt x="1426972" y="389191"/>
                  </a:lnTo>
                  <a:lnTo>
                    <a:pt x="1427873" y="387146"/>
                  </a:lnTo>
                  <a:close/>
                </a:path>
                <a:path w="3127375" h="393700">
                  <a:moveTo>
                    <a:pt x="1521802" y="386054"/>
                  </a:moveTo>
                  <a:lnTo>
                    <a:pt x="1506296" y="385953"/>
                  </a:lnTo>
                  <a:lnTo>
                    <a:pt x="1500301" y="386359"/>
                  </a:lnTo>
                  <a:lnTo>
                    <a:pt x="1492135" y="386740"/>
                  </a:lnTo>
                  <a:lnTo>
                    <a:pt x="1489671" y="387108"/>
                  </a:lnTo>
                  <a:lnTo>
                    <a:pt x="1500809" y="387451"/>
                  </a:lnTo>
                  <a:lnTo>
                    <a:pt x="1508239" y="386969"/>
                  </a:lnTo>
                  <a:lnTo>
                    <a:pt x="1518843" y="386448"/>
                  </a:lnTo>
                  <a:lnTo>
                    <a:pt x="1521802" y="386054"/>
                  </a:lnTo>
                  <a:close/>
                </a:path>
                <a:path w="3127375" h="393700">
                  <a:moveTo>
                    <a:pt x="1536903" y="391401"/>
                  </a:moveTo>
                  <a:lnTo>
                    <a:pt x="1528775" y="391058"/>
                  </a:lnTo>
                  <a:lnTo>
                    <a:pt x="1517662" y="391287"/>
                  </a:lnTo>
                  <a:lnTo>
                    <a:pt x="1510525" y="391680"/>
                  </a:lnTo>
                  <a:lnTo>
                    <a:pt x="1499463" y="391896"/>
                  </a:lnTo>
                  <a:lnTo>
                    <a:pt x="1504035" y="392442"/>
                  </a:lnTo>
                  <a:lnTo>
                    <a:pt x="1533867" y="391972"/>
                  </a:lnTo>
                  <a:lnTo>
                    <a:pt x="1536903" y="391401"/>
                  </a:lnTo>
                  <a:close/>
                </a:path>
                <a:path w="3127375" h="393700">
                  <a:moveTo>
                    <a:pt x="1950300" y="390042"/>
                  </a:moveTo>
                  <a:lnTo>
                    <a:pt x="1942706" y="390067"/>
                  </a:lnTo>
                  <a:lnTo>
                    <a:pt x="1943798" y="393420"/>
                  </a:lnTo>
                  <a:lnTo>
                    <a:pt x="1950300" y="390042"/>
                  </a:lnTo>
                  <a:close/>
                </a:path>
                <a:path w="3127375" h="393700">
                  <a:moveTo>
                    <a:pt x="2350046" y="383247"/>
                  </a:moveTo>
                  <a:lnTo>
                    <a:pt x="2346464" y="382028"/>
                  </a:lnTo>
                  <a:lnTo>
                    <a:pt x="2329738" y="382003"/>
                  </a:lnTo>
                  <a:lnTo>
                    <a:pt x="2320937" y="383235"/>
                  </a:lnTo>
                  <a:lnTo>
                    <a:pt x="2306129" y="383095"/>
                  </a:lnTo>
                  <a:lnTo>
                    <a:pt x="2306574" y="383565"/>
                  </a:lnTo>
                  <a:lnTo>
                    <a:pt x="2323388" y="384175"/>
                  </a:lnTo>
                  <a:lnTo>
                    <a:pt x="2323719" y="384594"/>
                  </a:lnTo>
                  <a:lnTo>
                    <a:pt x="2346769" y="383819"/>
                  </a:lnTo>
                  <a:lnTo>
                    <a:pt x="2350046" y="383247"/>
                  </a:lnTo>
                  <a:close/>
                </a:path>
                <a:path w="3127375" h="393700">
                  <a:moveTo>
                    <a:pt x="2591765" y="20853"/>
                  </a:moveTo>
                  <a:lnTo>
                    <a:pt x="2576411" y="20701"/>
                  </a:lnTo>
                  <a:lnTo>
                    <a:pt x="2565273" y="20205"/>
                  </a:lnTo>
                  <a:lnTo>
                    <a:pt x="2558986" y="20104"/>
                  </a:lnTo>
                  <a:lnTo>
                    <a:pt x="2558186" y="21120"/>
                  </a:lnTo>
                  <a:lnTo>
                    <a:pt x="2591765" y="20853"/>
                  </a:lnTo>
                  <a:close/>
                </a:path>
                <a:path w="3127375" h="393700">
                  <a:moveTo>
                    <a:pt x="2822244" y="18694"/>
                  </a:moveTo>
                  <a:lnTo>
                    <a:pt x="2812313" y="16764"/>
                  </a:lnTo>
                  <a:lnTo>
                    <a:pt x="2816936" y="18643"/>
                  </a:lnTo>
                  <a:lnTo>
                    <a:pt x="2822244" y="18694"/>
                  </a:lnTo>
                  <a:close/>
                </a:path>
                <a:path w="3127375" h="393700">
                  <a:moveTo>
                    <a:pt x="3126968" y="19723"/>
                  </a:moveTo>
                  <a:lnTo>
                    <a:pt x="3123438" y="19177"/>
                  </a:lnTo>
                  <a:lnTo>
                    <a:pt x="3107461" y="19050"/>
                  </a:lnTo>
                  <a:lnTo>
                    <a:pt x="3125228" y="20243"/>
                  </a:lnTo>
                  <a:lnTo>
                    <a:pt x="3126968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1652" y="5922010"/>
            <a:ext cx="2924517" cy="1667027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9965" y="3354938"/>
            <a:ext cx="12166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STRAWBERRY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965" y="7614417"/>
            <a:ext cx="7467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MANGO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965" y="5491789"/>
            <a:ext cx="102996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85" dirty="0">
                <a:solidFill>
                  <a:srgbClr val="01B477"/>
                </a:solidFill>
                <a:latin typeface="Trebuchet MS"/>
                <a:cs typeface="Trebuchet MS"/>
              </a:rPr>
              <a:t>BLUEBERRY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965" y="9691324"/>
            <a:ext cx="7277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CHERRY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15648" y="3354938"/>
            <a:ext cx="10445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01B477"/>
                </a:solidFill>
                <a:latin typeface="Trebuchet MS"/>
                <a:cs typeface="Trebuchet MS"/>
              </a:rPr>
              <a:t>RASPBERRY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15648" y="7614417"/>
            <a:ext cx="12947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01B477"/>
                </a:solidFill>
                <a:latin typeface="Trebuchet MS"/>
                <a:cs typeface="Trebuchet MS"/>
              </a:rPr>
              <a:t>MANGOSTEEN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915648" y="5491789"/>
            <a:ext cx="11684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BLACKBERRY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B0C363-7775-DFA6-352B-C8B5DEFD08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5" y="728237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51242" y="720940"/>
            <a:ext cx="3260725" cy="403708"/>
            <a:chOff x="951242" y="720940"/>
            <a:chExt cx="3260725" cy="403708"/>
          </a:xfrm>
        </p:grpSpPr>
        <p:sp>
          <p:nvSpPr>
            <p:cNvPr id="5" name="object 5"/>
            <p:cNvSpPr/>
            <p:nvPr/>
          </p:nvSpPr>
          <p:spPr>
            <a:xfrm>
              <a:off x="951242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74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07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58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91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91" y="400939"/>
                  </a:lnTo>
                  <a:close/>
                </a:path>
                <a:path w="3260725" h="403225">
                  <a:moveTo>
                    <a:pt x="497573" y="398119"/>
                  </a:moveTo>
                  <a:lnTo>
                    <a:pt x="486333" y="398462"/>
                  </a:lnTo>
                  <a:lnTo>
                    <a:pt x="488315" y="398691"/>
                  </a:lnTo>
                  <a:lnTo>
                    <a:pt x="491274" y="398767"/>
                  </a:lnTo>
                  <a:lnTo>
                    <a:pt x="497573" y="398119"/>
                  </a:lnTo>
                  <a:close/>
                </a:path>
                <a:path w="3260725" h="403225">
                  <a:moveTo>
                    <a:pt x="509028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28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52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38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22" y="16408"/>
                  </a:moveTo>
                  <a:lnTo>
                    <a:pt x="646023" y="16243"/>
                  </a:lnTo>
                  <a:lnTo>
                    <a:pt x="645642" y="16433"/>
                  </a:lnTo>
                  <a:lnTo>
                    <a:pt x="647382" y="16446"/>
                  </a:lnTo>
                  <a:lnTo>
                    <a:pt x="649922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43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43" y="396252"/>
                  </a:lnTo>
                  <a:close/>
                </a:path>
                <a:path w="3260725" h="403225">
                  <a:moveTo>
                    <a:pt x="667956" y="398462"/>
                  </a:moveTo>
                  <a:lnTo>
                    <a:pt x="667054" y="398335"/>
                  </a:lnTo>
                  <a:lnTo>
                    <a:pt x="666508" y="398284"/>
                  </a:lnTo>
                  <a:lnTo>
                    <a:pt x="665581" y="398462"/>
                  </a:lnTo>
                  <a:lnTo>
                    <a:pt x="667956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56" y="398462"/>
                  </a:lnTo>
                  <a:lnTo>
                    <a:pt x="669810" y="398767"/>
                  </a:lnTo>
                  <a:lnTo>
                    <a:pt x="673379" y="399554"/>
                  </a:lnTo>
                  <a:lnTo>
                    <a:pt x="686816" y="399884"/>
                  </a:lnTo>
                  <a:lnTo>
                    <a:pt x="677468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197" y="400519"/>
                  </a:moveTo>
                  <a:lnTo>
                    <a:pt x="703592" y="401116"/>
                  </a:lnTo>
                  <a:lnTo>
                    <a:pt x="690003" y="402272"/>
                  </a:lnTo>
                  <a:lnTo>
                    <a:pt x="714197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88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67" y="397484"/>
                  </a:moveTo>
                  <a:lnTo>
                    <a:pt x="778649" y="397548"/>
                  </a:lnTo>
                  <a:lnTo>
                    <a:pt x="767702" y="397281"/>
                  </a:lnTo>
                  <a:lnTo>
                    <a:pt x="761161" y="397624"/>
                  </a:lnTo>
                  <a:lnTo>
                    <a:pt x="754926" y="398056"/>
                  </a:lnTo>
                  <a:lnTo>
                    <a:pt x="781088" y="397814"/>
                  </a:lnTo>
                  <a:lnTo>
                    <a:pt x="782002" y="397611"/>
                  </a:lnTo>
                  <a:lnTo>
                    <a:pt x="782167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08" y="398335"/>
                  </a:moveTo>
                  <a:lnTo>
                    <a:pt x="963409" y="398945"/>
                  </a:lnTo>
                  <a:lnTo>
                    <a:pt x="957986" y="400443"/>
                  </a:lnTo>
                  <a:lnTo>
                    <a:pt x="981608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55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95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611" y="399288"/>
                  </a:moveTo>
                  <a:lnTo>
                    <a:pt x="1016558" y="398767"/>
                  </a:lnTo>
                  <a:lnTo>
                    <a:pt x="1014590" y="400075"/>
                  </a:lnTo>
                  <a:lnTo>
                    <a:pt x="1028611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49" y="390766"/>
                  </a:moveTo>
                  <a:lnTo>
                    <a:pt x="1077239" y="390436"/>
                  </a:lnTo>
                  <a:lnTo>
                    <a:pt x="1083360" y="392087"/>
                  </a:lnTo>
                  <a:lnTo>
                    <a:pt x="1092949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41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30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303" y="391642"/>
                  </a:moveTo>
                  <a:lnTo>
                    <a:pt x="1184973" y="391185"/>
                  </a:lnTo>
                  <a:lnTo>
                    <a:pt x="1185379" y="391464"/>
                  </a:lnTo>
                  <a:lnTo>
                    <a:pt x="1181912" y="391629"/>
                  </a:lnTo>
                  <a:lnTo>
                    <a:pt x="1177645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303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35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78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94" y="391160"/>
                  </a:moveTo>
                  <a:lnTo>
                    <a:pt x="1371244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94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37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211" y="389890"/>
                  </a:lnTo>
                  <a:lnTo>
                    <a:pt x="1557464" y="389890"/>
                  </a:lnTo>
                  <a:lnTo>
                    <a:pt x="1579537" y="388620"/>
                  </a:lnTo>
                  <a:close/>
                </a:path>
                <a:path w="3260725" h="403225">
                  <a:moveTo>
                    <a:pt x="1582597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97" y="15240"/>
                  </a:lnTo>
                  <a:close/>
                </a:path>
                <a:path w="3260725" h="403225">
                  <a:moveTo>
                    <a:pt x="1591741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41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95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70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96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403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25" y="1270"/>
                  </a:lnTo>
                  <a:lnTo>
                    <a:pt x="2980880" y="1270"/>
                  </a:lnTo>
                  <a:lnTo>
                    <a:pt x="2986481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67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70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21" y="2540"/>
                  </a:lnTo>
                  <a:lnTo>
                    <a:pt x="2452420" y="2540"/>
                  </a:lnTo>
                  <a:lnTo>
                    <a:pt x="2428113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91" y="2540"/>
                  </a:lnTo>
                  <a:lnTo>
                    <a:pt x="2192286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76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21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903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17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18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66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13" y="13970"/>
                  </a:lnTo>
                  <a:lnTo>
                    <a:pt x="455028" y="13970"/>
                  </a:lnTo>
                  <a:lnTo>
                    <a:pt x="466686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18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309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109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412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62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26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33" y="12700"/>
                  </a:lnTo>
                  <a:lnTo>
                    <a:pt x="1332255" y="11430"/>
                  </a:lnTo>
                  <a:lnTo>
                    <a:pt x="1384439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99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808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502" y="16611"/>
                  </a:lnTo>
                  <a:lnTo>
                    <a:pt x="1704136" y="17780"/>
                  </a:lnTo>
                  <a:lnTo>
                    <a:pt x="1718856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19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701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65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33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9008" y="15240"/>
                  </a:lnTo>
                  <a:lnTo>
                    <a:pt x="1919097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82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24" y="13970"/>
                  </a:lnTo>
                  <a:lnTo>
                    <a:pt x="2101583" y="13970"/>
                  </a:lnTo>
                  <a:lnTo>
                    <a:pt x="2101367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83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912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14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96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24" y="16611"/>
                  </a:lnTo>
                  <a:lnTo>
                    <a:pt x="2641663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79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21" y="15240"/>
                  </a:lnTo>
                  <a:lnTo>
                    <a:pt x="2994342" y="15240"/>
                  </a:lnTo>
                  <a:lnTo>
                    <a:pt x="2979547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34" y="20320"/>
                  </a:lnTo>
                  <a:lnTo>
                    <a:pt x="3074543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89" y="17780"/>
                  </a:lnTo>
                  <a:lnTo>
                    <a:pt x="3170415" y="16611"/>
                  </a:lnTo>
                  <a:lnTo>
                    <a:pt x="3196209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85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47" y="106680"/>
                  </a:lnTo>
                  <a:lnTo>
                    <a:pt x="3248545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84" y="146050"/>
                  </a:lnTo>
                  <a:lnTo>
                    <a:pt x="3250857" y="151130"/>
                  </a:lnTo>
                  <a:lnTo>
                    <a:pt x="3251835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95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200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71" y="388620"/>
                  </a:lnTo>
                  <a:lnTo>
                    <a:pt x="3238728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79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69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21" y="388620"/>
                  </a:lnTo>
                  <a:lnTo>
                    <a:pt x="2991408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63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104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37" y="391160"/>
                  </a:lnTo>
                  <a:lnTo>
                    <a:pt x="2592984" y="389890"/>
                  </a:lnTo>
                  <a:lnTo>
                    <a:pt x="2591231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39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89" y="386080"/>
                  </a:lnTo>
                  <a:lnTo>
                    <a:pt x="2532799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46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70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49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58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28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92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33" y="392430"/>
                  </a:lnTo>
                  <a:lnTo>
                    <a:pt x="1542707" y="393827"/>
                  </a:lnTo>
                  <a:lnTo>
                    <a:pt x="1541983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22" y="393827"/>
                  </a:lnTo>
                  <a:lnTo>
                    <a:pt x="1348676" y="392430"/>
                  </a:lnTo>
                  <a:lnTo>
                    <a:pt x="1371244" y="391160"/>
                  </a:lnTo>
                  <a:lnTo>
                    <a:pt x="1359458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41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80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46" y="400050"/>
                  </a:lnTo>
                  <a:lnTo>
                    <a:pt x="1190028" y="401320"/>
                  </a:lnTo>
                  <a:lnTo>
                    <a:pt x="1188402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78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39" y="397510"/>
                  </a:lnTo>
                  <a:lnTo>
                    <a:pt x="1307299" y="398780"/>
                  </a:lnTo>
                  <a:lnTo>
                    <a:pt x="1310157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96" y="399110"/>
                  </a:lnTo>
                  <a:lnTo>
                    <a:pt x="1591792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96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67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71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17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37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53" y="397510"/>
                  </a:lnTo>
                  <a:lnTo>
                    <a:pt x="2493086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41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46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79" y="398780"/>
                  </a:lnTo>
                  <a:lnTo>
                    <a:pt x="3106585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90" y="398780"/>
                  </a:lnTo>
                  <a:lnTo>
                    <a:pt x="3174949" y="397510"/>
                  </a:lnTo>
                  <a:lnTo>
                    <a:pt x="3178721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26" y="396240"/>
                  </a:lnTo>
                  <a:lnTo>
                    <a:pt x="3221431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78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53350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63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63" y="390893"/>
                  </a:lnTo>
                  <a:close/>
                </a:path>
                <a:path w="3127375" h="393700">
                  <a:moveTo>
                    <a:pt x="1175537" y="392239"/>
                  </a:moveTo>
                  <a:lnTo>
                    <a:pt x="1166761" y="392214"/>
                  </a:lnTo>
                  <a:lnTo>
                    <a:pt x="1158417" y="392239"/>
                  </a:lnTo>
                  <a:lnTo>
                    <a:pt x="1153541" y="392506"/>
                  </a:lnTo>
                  <a:lnTo>
                    <a:pt x="1175537" y="392239"/>
                  </a:lnTo>
                  <a:close/>
                </a:path>
                <a:path w="3127375" h="393700">
                  <a:moveTo>
                    <a:pt x="1427861" y="387146"/>
                  </a:moveTo>
                  <a:lnTo>
                    <a:pt x="1413802" y="387934"/>
                  </a:lnTo>
                  <a:lnTo>
                    <a:pt x="1421866" y="388277"/>
                  </a:lnTo>
                  <a:lnTo>
                    <a:pt x="1422412" y="388645"/>
                  </a:lnTo>
                  <a:lnTo>
                    <a:pt x="1426959" y="389191"/>
                  </a:lnTo>
                  <a:lnTo>
                    <a:pt x="1427861" y="387146"/>
                  </a:lnTo>
                  <a:close/>
                </a:path>
                <a:path w="3127375" h="393700">
                  <a:moveTo>
                    <a:pt x="1521790" y="386054"/>
                  </a:moveTo>
                  <a:lnTo>
                    <a:pt x="1506283" y="385953"/>
                  </a:lnTo>
                  <a:lnTo>
                    <a:pt x="1500289" y="386359"/>
                  </a:lnTo>
                  <a:lnTo>
                    <a:pt x="1492123" y="386740"/>
                  </a:lnTo>
                  <a:lnTo>
                    <a:pt x="1489659" y="387108"/>
                  </a:lnTo>
                  <a:lnTo>
                    <a:pt x="1500797" y="387451"/>
                  </a:lnTo>
                  <a:lnTo>
                    <a:pt x="1508226" y="386969"/>
                  </a:lnTo>
                  <a:lnTo>
                    <a:pt x="1518831" y="386448"/>
                  </a:lnTo>
                  <a:lnTo>
                    <a:pt x="1521790" y="386054"/>
                  </a:lnTo>
                  <a:close/>
                </a:path>
                <a:path w="3127375" h="393700">
                  <a:moveTo>
                    <a:pt x="1536890" y="391401"/>
                  </a:moveTo>
                  <a:lnTo>
                    <a:pt x="1528762" y="391058"/>
                  </a:lnTo>
                  <a:lnTo>
                    <a:pt x="1517650" y="391287"/>
                  </a:lnTo>
                  <a:lnTo>
                    <a:pt x="1510512" y="391680"/>
                  </a:lnTo>
                  <a:lnTo>
                    <a:pt x="1499450" y="391896"/>
                  </a:lnTo>
                  <a:lnTo>
                    <a:pt x="1504022" y="392442"/>
                  </a:lnTo>
                  <a:lnTo>
                    <a:pt x="1533855" y="391972"/>
                  </a:lnTo>
                  <a:lnTo>
                    <a:pt x="1536890" y="391401"/>
                  </a:lnTo>
                  <a:close/>
                </a:path>
                <a:path w="3127375" h="393700">
                  <a:moveTo>
                    <a:pt x="1950288" y="390042"/>
                  </a:moveTo>
                  <a:lnTo>
                    <a:pt x="1942693" y="390067"/>
                  </a:lnTo>
                  <a:lnTo>
                    <a:pt x="1943773" y="393420"/>
                  </a:lnTo>
                  <a:lnTo>
                    <a:pt x="1950288" y="390042"/>
                  </a:lnTo>
                  <a:close/>
                </a:path>
                <a:path w="3127375" h="393700">
                  <a:moveTo>
                    <a:pt x="2350033" y="383247"/>
                  </a:moveTo>
                  <a:lnTo>
                    <a:pt x="2346452" y="382028"/>
                  </a:lnTo>
                  <a:lnTo>
                    <a:pt x="2329726" y="382003"/>
                  </a:lnTo>
                  <a:lnTo>
                    <a:pt x="2320925" y="383235"/>
                  </a:lnTo>
                  <a:lnTo>
                    <a:pt x="2306116" y="383095"/>
                  </a:lnTo>
                  <a:lnTo>
                    <a:pt x="2306561" y="383565"/>
                  </a:lnTo>
                  <a:lnTo>
                    <a:pt x="2323388" y="384175"/>
                  </a:lnTo>
                  <a:lnTo>
                    <a:pt x="2323706" y="384594"/>
                  </a:lnTo>
                  <a:lnTo>
                    <a:pt x="2346756" y="383819"/>
                  </a:lnTo>
                  <a:lnTo>
                    <a:pt x="2350033" y="383247"/>
                  </a:lnTo>
                  <a:close/>
                </a:path>
                <a:path w="3127375" h="393700">
                  <a:moveTo>
                    <a:pt x="2591752" y="20853"/>
                  </a:moveTo>
                  <a:lnTo>
                    <a:pt x="2576398" y="20701"/>
                  </a:lnTo>
                  <a:lnTo>
                    <a:pt x="2565260" y="20205"/>
                  </a:lnTo>
                  <a:lnTo>
                    <a:pt x="2558986" y="20104"/>
                  </a:lnTo>
                  <a:lnTo>
                    <a:pt x="2558173" y="21120"/>
                  </a:lnTo>
                  <a:lnTo>
                    <a:pt x="2591752" y="20853"/>
                  </a:lnTo>
                  <a:close/>
                </a:path>
                <a:path w="3127375" h="393700">
                  <a:moveTo>
                    <a:pt x="2822232" y="18694"/>
                  </a:moveTo>
                  <a:lnTo>
                    <a:pt x="2812313" y="16764"/>
                  </a:lnTo>
                  <a:lnTo>
                    <a:pt x="2816923" y="18643"/>
                  </a:lnTo>
                  <a:lnTo>
                    <a:pt x="2822232" y="18694"/>
                  </a:lnTo>
                  <a:close/>
                </a:path>
                <a:path w="3127375" h="393700">
                  <a:moveTo>
                    <a:pt x="3126956" y="19723"/>
                  </a:moveTo>
                  <a:lnTo>
                    <a:pt x="3123425" y="19177"/>
                  </a:lnTo>
                  <a:lnTo>
                    <a:pt x="3107448" y="19050"/>
                  </a:lnTo>
                  <a:lnTo>
                    <a:pt x="3125216" y="20243"/>
                  </a:lnTo>
                  <a:lnTo>
                    <a:pt x="3126956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1" y="8003591"/>
            <a:ext cx="6116701" cy="16624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001" y="5921997"/>
            <a:ext cx="2915996" cy="169200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639" y="3774402"/>
            <a:ext cx="6118352" cy="16867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19740" y="5922010"/>
            <a:ext cx="2924530" cy="1667027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08055" y="7614386"/>
            <a:ext cx="8858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01B477"/>
                </a:solidFill>
                <a:latin typeface="Trebuchet MS"/>
                <a:cs typeface="Trebuchet MS"/>
              </a:rPr>
              <a:t>BULB</a:t>
            </a:r>
            <a:r>
              <a:rPr sz="1600" b="1" spc="-114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890" y="7639380"/>
            <a:ext cx="905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STEM</a:t>
            </a:r>
            <a:r>
              <a:rPr sz="1600" b="1" spc="-10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890" y="9691293"/>
            <a:ext cx="10420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5" dirty="0">
                <a:solidFill>
                  <a:srgbClr val="01B477"/>
                </a:solidFill>
                <a:latin typeface="Trebuchet MS"/>
                <a:cs typeface="Trebuchet MS"/>
              </a:rPr>
              <a:t>FRUITS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0693" y="1661515"/>
            <a:ext cx="2915996" cy="16628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1639" y="1661515"/>
            <a:ext cx="2916008" cy="166806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09965" y="3354938"/>
            <a:ext cx="951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0" dirty="0">
                <a:solidFill>
                  <a:srgbClr val="01B477"/>
                </a:solidFill>
                <a:latin typeface="Trebuchet MS"/>
                <a:cs typeface="Trebuchet MS"/>
              </a:rPr>
              <a:t>ROOT</a:t>
            </a:r>
            <a:r>
              <a:rPr sz="1600" b="1" spc="-114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5648" y="3354938"/>
            <a:ext cx="97091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5" dirty="0">
                <a:solidFill>
                  <a:srgbClr val="01B477"/>
                </a:solidFill>
                <a:latin typeface="Trebuchet MS"/>
                <a:cs typeface="Trebuchet MS"/>
              </a:rPr>
              <a:t>LEAFY</a:t>
            </a:r>
            <a:r>
              <a:rPr sz="1600" b="1" spc="-9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9965" y="5491789"/>
            <a:ext cx="12509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95" dirty="0">
                <a:solidFill>
                  <a:srgbClr val="01B477"/>
                </a:solidFill>
                <a:latin typeface="Trebuchet MS"/>
                <a:cs typeface="Trebuchet MS"/>
              </a:rPr>
              <a:t>FLOWERS</a:t>
            </a:r>
            <a:r>
              <a:rPr sz="1600" b="1" spc="-8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FEA7CB-B562-FC6A-4831-A0A32CA84E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00"/>
              </a:spcBef>
            </a:pPr>
            <a:r>
              <a:rPr spc="-180" dirty="0">
                <a:solidFill>
                  <a:srgbClr val="00B0F0"/>
                </a:solidFill>
              </a:rPr>
              <a:t>FRESH</a:t>
            </a:r>
            <a:r>
              <a:rPr spc="-210" dirty="0">
                <a:solidFill>
                  <a:srgbClr val="00B0F0"/>
                </a:solidFill>
              </a:rPr>
              <a:t> </a:t>
            </a:r>
            <a:r>
              <a:rPr spc="-55" dirty="0">
                <a:solidFill>
                  <a:srgbClr val="00B0F0"/>
                </a:solidFill>
              </a:rPr>
              <a:t>PRODUC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76591" y="720940"/>
            <a:ext cx="3260725" cy="403708"/>
            <a:chOff x="976591" y="720940"/>
            <a:chExt cx="3260725" cy="403708"/>
          </a:xfrm>
        </p:grpSpPr>
        <p:sp>
          <p:nvSpPr>
            <p:cNvPr id="5" name="object 5"/>
            <p:cNvSpPr/>
            <p:nvPr/>
          </p:nvSpPr>
          <p:spPr>
            <a:xfrm>
              <a:off x="976591" y="721423"/>
              <a:ext cx="3260725" cy="403225"/>
            </a:xfrm>
            <a:custGeom>
              <a:avLst/>
              <a:gdLst/>
              <a:ahLst/>
              <a:cxnLst/>
              <a:rect l="l" t="t" r="r" b="b"/>
              <a:pathLst>
                <a:path w="3260725" h="403225">
                  <a:moveTo>
                    <a:pt x="12306" y="398945"/>
                  </a:moveTo>
                  <a:lnTo>
                    <a:pt x="11061" y="398475"/>
                  </a:lnTo>
                  <a:lnTo>
                    <a:pt x="10121" y="398437"/>
                  </a:lnTo>
                  <a:lnTo>
                    <a:pt x="0" y="398310"/>
                  </a:lnTo>
                  <a:lnTo>
                    <a:pt x="3632" y="399694"/>
                  </a:lnTo>
                  <a:lnTo>
                    <a:pt x="2108" y="399935"/>
                  </a:lnTo>
                  <a:lnTo>
                    <a:pt x="10439" y="399529"/>
                  </a:lnTo>
                  <a:lnTo>
                    <a:pt x="12306" y="398945"/>
                  </a:lnTo>
                  <a:close/>
                </a:path>
                <a:path w="3260725" h="403225">
                  <a:moveTo>
                    <a:pt x="52692" y="3810"/>
                  </a:moveTo>
                  <a:lnTo>
                    <a:pt x="45453" y="3810"/>
                  </a:lnTo>
                  <a:lnTo>
                    <a:pt x="32651" y="5080"/>
                  </a:lnTo>
                  <a:lnTo>
                    <a:pt x="52692" y="3810"/>
                  </a:lnTo>
                  <a:close/>
                </a:path>
                <a:path w="3260725" h="403225">
                  <a:moveTo>
                    <a:pt x="168630" y="1892"/>
                  </a:moveTo>
                  <a:lnTo>
                    <a:pt x="164934" y="1803"/>
                  </a:lnTo>
                  <a:lnTo>
                    <a:pt x="158724" y="1803"/>
                  </a:lnTo>
                  <a:lnTo>
                    <a:pt x="148031" y="2006"/>
                  </a:lnTo>
                  <a:lnTo>
                    <a:pt x="168630" y="1892"/>
                  </a:lnTo>
                  <a:close/>
                </a:path>
                <a:path w="3260725" h="403225">
                  <a:moveTo>
                    <a:pt x="198945" y="394500"/>
                  </a:moveTo>
                  <a:lnTo>
                    <a:pt x="177266" y="395312"/>
                  </a:lnTo>
                  <a:lnTo>
                    <a:pt x="174320" y="395871"/>
                  </a:lnTo>
                  <a:lnTo>
                    <a:pt x="198945" y="394500"/>
                  </a:lnTo>
                  <a:close/>
                </a:path>
                <a:path w="3260725" h="403225">
                  <a:moveTo>
                    <a:pt x="333565" y="395338"/>
                  </a:moveTo>
                  <a:lnTo>
                    <a:pt x="318046" y="394385"/>
                  </a:lnTo>
                  <a:lnTo>
                    <a:pt x="296227" y="394538"/>
                  </a:lnTo>
                  <a:lnTo>
                    <a:pt x="271957" y="394970"/>
                  </a:lnTo>
                  <a:lnTo>
                    <a:pt x="249085" y="394881"/>
                  </a:lnTo>
                  <a:lnTo>
                    <a:pt x="244500" y="394347"/>
                  </a:lnTo>
                  <a:lnTo>
                    <a:pt x="231927" y="396240"/>
                  </a:lnTo>
                  <a:lnTo>
                    <a:pt x="312394" y="395147"/>
                  </a:lnTo>
                  <a:lnTo>
                    <a:pt x="333565" y="395338"/>
                  </a:lnTo>
                  <a:close/>
                </a:path>
                <a:path w="3260725" h="403225">
                  <a:moveTo>
                    <a:pt x="341553" y="392912"/>
                  </a:moveTo>
                  <a:lnTo>
                    <a:pt x="325297" y="392226"/>
                  </a:lnTo>
                  <a:lnTo>
                    <a:pt x="311226" y="393014"/>
                  </a:lnTo>
                  <a:lnTo>
                    <a:pt x="319074" y="392925"/>
                  </a:lnTo>
                  <a:lnTo>
                    <a:pt x="338226" y="393179"/>
                  </a:lnTo>
                  <a:lnTo>
                    <a:pt x="341553" y="392912"/>
                  </a:lnTo>
                  <a:close/>
                </a:path>
                <a:path w="3260725" h="403225">
                  <a:moveTo>
                    <a:pt x="419315" y="399745"/>
                  </a:moveTo>
                  <a:lnTo>
                    <a:pt x="415594" y="399834"/>
                  </a:lnTo>
                  <a:lnTo>
                    <a:pt x="397484" y="400138"/>
                  </a:lnTo>
                  <a:lnTo>
                    <a:pt x="400850" y="400367"/>
                  </a:lnTo>
                  <a:lnTo>
                    <a:pt x="395566" y="400494"/>
                  </a:lnTo>
                  <a:lnTo>
                    <a:pt x="398856" y="400672"/>
                  </a:lnTo>
                  <a:lnTo>
                    <a:pt x="403225" y="400697"/>
                  </a:lnTo>
                  <a:lnTo>
                    <a:pt x="401066" y="400380"/>
                  </a:lnTo>
                  <a:lnTo>
                    <a:pt x="416915" y="400418"/>
                  </a:lnTo>
                  <a:lnTo>
                    <a:pt x="416966" y="399910"/>
                  </a:lnTo>
                  <a:lnTo>
                    <a:pt x="419315" y="399745"/>
                  </a:lnTo>
                  <a:close/>
                </a:path>
                <a:path w="3260725" h="403225">
                  <a:moveTo>
                    <a:pt x="449008" y="398843"/>
                  </a:moveTo>
                  <a:lnTo>
                    <a:pt x="439864" y="398475"/>
                  </a:lnTo>
                  <a:lnTo>
                    <a:pt x="433235" y="398132"/>
                  </a:lnTo>
                  <a:lnTo>
                    <a:pt x="432968" y="397713"/>
                  </a:lnTo>
                  <a:lnTo>
                    <a:pt x="442899" y="397192"/>
                  </a:lnTo>
                  <a:lnTo>
                    <a:pt x="420522" y="397637"/>
                  </a:lnTo>
                  <a:lnTo>
                    <a:pt x="414845" y="398259"/>
                  </a:lnTo>
                  <a:lnTo>
                    <a:pt x="424726" y="398767"/>
                  </a:lnTo>
                  <a:lnTo>
                    <a:pt x="449008" y="398843"/>
                  </a:lnTo>
                  <a:close/>
                </a:path>
                <a:path w="3260725" h="403225">
                  <a:moveTo>
                    <a:pt x="486333" y="398475"/>
                  </a:moveTo>
                  <a:lnTo>
                    <a:pt x="483196" y="398094"/>
                  </a:lnTo>
                  <a:lnTo>
                    <a:pt x="482866" y="397332"/>
                  </a:lnTo>
                  <a:lnTo>
                    <a:pt x="475399" y="398729"/>
                  </a:lnTo>
                  <a:lnTo>
                    <a:pt x="477342" y="398043"/>
                  </a:lnTo>
                  <a:lnTo>
                    <a:pt x="472630" y="398703"/>
                  </a:lnTo>
                  <a:lnTo>
                    <a:pt x="462508" y="399199"/>
                  </a:lnTo>
                  <a:lnTo>
                    <a:pt x="486333" y="398475"/>
                  </a:lnTo>
                  <a:close/>
                </a:path>
                <a:path w="3260725" h="403225">
                  <a:moveTo>
                    <a:pt x="487578" y="400939"/>
                  </a:moveTo>
                  <a:lnTo>
                    <a:pt x="484695" y="400443"/>
                  </a:lnTo>
                  <a:lnTo>
                    <a:pt x="477012" y="399834"/>
                  </a:lnTo>
                  <a:lnTo>
                    <a:pt x="455333" y="400646"/>
                  </a:lnTo>
                  <a:lnTo>
                    <a:pt x="460844" y="400989"/>
                  </a:lnTo>
                  <a:lnTo>
                    <a:pt x="473049" y="401447"/>
                  </a:lnTo>
                  <a:lnTo>
                    <a:pt x="471995" y="401701"/>
                  </a:lnTo>
                  <a:lnTo>
                    <a:pt x="483933" y="401345"/>
                  </a:lnTo>
                  <a:lnTo>
                    <a:pt x="487578" y="400939"/>
                  </a:lnTo>
                  <a:close/>
                </a:path>
                <a:path w="3260725" h="403225">
                  <a:moveTo>
                    <a:pt x="497560" y="398119"/>
                  </a:moveTo>
                  <a:lnTo>
                    <a:pt x="486321" y="398462"/>
                  </a:lnTo>
                  <a:lnTo>
                    <a:pt x="488302" y="398691"/>
                  </a:lnTo>
                  <a:lnTo>
                    <a:pt x="491261" y="398767"/>
                  </a:lnTo>
                  <a:lnTo>
                    <a:pt x="497560" y="398119"/>
                  </a:lnTo>
                  <a:close/>
                </a:path>
                <a:path w="3260725" h="403225">
                  <a:moveTo>
                    <a:pt x="509016" y="395490"/>
                  </a:moveTo>
                  <a:lnTo>
                    <a:pt x="501434" y="395516"/>
                  </a:lnTo>
                  <a:lnTo>
                    <a:pt x="462064" y="397319"/>
                  </a:lnTo>
                  <a:lnTo>
                    <a:pt x="509016" y="395490"/>
                  </a:lnTo>
                  <a:close/>
                </a:path>
                <a:path w="3260725" h="403225">
                  <a:moveTo>
                    <a:pt x="590892" y="394804"/>
                  </a:moveTo>
                  <a:lnTo>
                    <a:pt x="579272" y="393966"/>
                  </a:lnTo>
                  <a:lnTo>
                    <a:pt x="575640" y="394639"/>
                  </a:lnTo>
                  <a:lnTo>
                    <a:pt x="575919" y="395287"/>
                  </a:lnTo>
                  <a:lnTo>
                    <a:pt x="574116" y="395986"/>
                  </a:lnTo>
                  <a:lnTo>
                    <a:pt x="564248" y="396786"/>
                  </a:lnTo>
                  <a:lnTo>
                    <a:pt x="576529" y="396176"/>
                  </a:lnTo>
                  <a:lnTo>
                    <a:pt x="587692" y="395528"/>
                  </a:lnTo>
                  <a:lnTo>
                    <a:pt x="590892" y="394804"/>
                  </a:lnTo>
                  <a:close/>
                </a:path>
                <a:path w="3260725" h="403225">
                  <a:moveTo>
                    <a:pt x="610946" y="400316"/>
                  </a:moveTo>
                  <a:lnTo>
                    <a:pt x="604786" y="399719"/>
                  </a:lnTo>
                  <a:lnTo>
                    <a:pt x="603173" y="399084"/>
                  </a:lnTo>
                  <a:lnTo>
                    <a:pt x="585381" y="399719"/>
                  </a:lnTo>
                  <a:lnTo>
                    <a:pt x="588683" y="399719"/>
                  </a:lnTo>
                  <a:lnTo>
                    <a:pt x="595388" y="399999"/>
                  </a:lnTo>
                  <a:lnTo>
                    <a:pt x="610946" y="400316"/>
                  </a:lnTo>
                  <a:close/>
                </a:path>
                <a:path w="3260725" h="403225">
                  <a:moveTo>
                    <a:pt x="613435" y="400558"/>
                  </a:moveTo>
                  <a:lnTo>
                    <a:pt x="610946" y="400316"/>
                  </a:lnTo>
                  <a:lnTo>
                    <a:pt x="611339" y="400558"/>
                  </a:lnTo>
                  <a:lnTo>
                    <a:pt x="612076" y="401053"/>
                  </a:lnTo>
                  <a:lnTo>
                    <a:pt x="613435" y="400558"/>
                  </a:lnTo>
                  <a:close/>
                </a:path>
                <a:path w="3260725" h="403225">
                  <a:moveTo>
                    <a:pt x="627138" y="398221"/>
                  </a:moveTo>
                  <a:lnTo>
                    <a:pt x="614172" y="398233"/>
                  </a:lnTo>
                  <a:lnTo>
                    <a:pt x="606615" y="398411"/>
                  </a:lnTo>
                  <a:lnTo>
                    <a:pt x="603326" y="398703"/>
                  </a:lnTo>
                  <a:lnTo>
                    <a:pt x="603173" y="399084"/>
                  </a:lnTo>
                  <a:lnTo>
                    <a:pt x="627138" y="398221"/>
                  </a:lnTo>
                  <a:close/>
                </a:path>
                <a:path w="3260725" h="403225">
                  <a:moveTo>
                    <a:pt x="649681" y="395211"/>
                  </a:moveTo>
                  <a:lnTo>
                    <a:pt x="643902" y="393928"/>
                  </a:lnTo>
                  <a:lnTo>
                    <a:pt x="638822" y="393014"/>
                  </a:lnTo>
                  <a:lnTo>
                    <a:pt x="625665" y="391769"/>
                  </a:lnTo>
                  <a:lnTo>
                    <a:pt x="622096" y="391960"/>
                  </a:lnTo>
                  <a:lnTo>
                    <a:pt x="619112" y="392531"/>
                  </a:lnTo>
                  <a:lnTo>
                    <a:pt x="607517" y="392391"/>
                  </a:lnTo>
                  <a:lnTo>
                    <a:pt x="597458" y="391960"/>
                  </a:lnTo>
                  <a:lnTo>
                    <a:pt x="607568" y="391706"/>
                  </a:lnTo>
                  <a:lnTo>
                    <a:pt x="607047" y="391248"/>
                  </a:lnTo>
                  <a:lnTo>
                    <a:pt x="610209" y="391071"/>
                  </a:lnTo>
                  <a:lnTo>
                    <a:pt x="611416" y="390956"/>
                  </a:lnTo>
                  <a:lnTo>
                    <a:pt x="605459" y="390918"/>
                  </a:lnTo>
                  <a:lnTo>
                    <a:pt x="606983" y="391045"/>
                  </a:lnTo>
                  <a:lnTo>
                    <a:pt x="607009" y="391248"/>
                  </a:lnTo>
                  <a:lnTo>
                    <a:pt x="600608" y="391566"/>
                  </a:lnTo>
                  <a:lnTo>
                    <a:pt x="594918" y="391972"/>
                  </a:lnTo>
                  <a:lnTo>
                    <a:pt x="594652" y="392442"/>
                  </a:lnTo>
                  <a:lnTo>
                    <a:pt x="604494" y="392950"/>
                  </a:lnTo>
                  <a:lnTo>
                    <a:pt x="607961" y="392760"/>
                  </a:lnTo>
                  <a:lnTo>
                    <a:pt x="623303" y="393319"/>
                  </a:lnTo>
                  <a:lnTo>
                    <a:pt x="637527" y="394093"/>
                  </a:lnTo>
                  <a:lnTo>
                    <a:pt x="647395" y="394804"/>
                  </a:lnTo>
                  <a:lnTo>
                    <a:pt x="649681" y="395211"/>
                  </a:lnTo>
                  <a:close/>
                </a:path>
                <a:path w="3260725" h="403225">
                  <a:moveTo>
                    <a:pt x="649909" y="16408"/>
                  </a:moveTo>
                  <a:lnTo>
                    <a:pt x="646010" y="16243"/>
                  </a:lnTo>
                  <a:lnTo>
                    <a:pt x="645629" y="16433"/>
                  </a:lnTo>
                  <a:lnTo>
                    <a:pt x="647369" y="16446"/>
                  </a:lnTo>
                  <a:lnTo>
                    <a:pt x="649909" y="16408"/>
                  </a:lnTo>
                  <a:close/>
                </a:path>
                <a:path w="3260725" h="403225">
                  <a:moveTo>
                    <a:pt x="653872" y="396709"/>
                  </a:moveTo>
                  <a:lnTo>
                    <a:pt x="628421" y="396392"/>
                  </a:lnTo>
                  <a:lnTo>
                    <a:pt x="628916" y="396760"/>
                  </a:lnTo>
                  <a:lnTo>
                    <a:pt x="633514" y="397306"/>
                  </a:lnTo>
                  <a:lnTo>
                    <a:pt x="626541" y="397687"/>
                  </a:lnTo>
                  <a:lnTo>
                    <a:pt x="653872" y="396709"/>
                  </a:lnTo>
                  <a:close/>
                </a:path>
                <a:path w="3260725" h="403225">
                  <a:moveTo>
                    <a:pt x="666330" y="396252"/>
                  </a:moveTo>
                  <a:lnTo>
                    <a:pt x="653872" y="396697"/>
                  </a:lnTo>
                  <a:lnTo>
                    <a:pt x="663308" y="396824"/>
                  </a:lnTo>
                  <a:lnTo>
                    <a:pt x="666330" y="396252"/>
                  </a:lnTo>
                  <a:close/>
                </a:path>
                <a:path w="3260725" h="403225">
                  <a:moveTo>
                    <a:pt x="667943" y="398462"/>
                  </a:moveTo>
                  <a:lnTo>
                    <a:pt x="667042" y="398335"/>
                  </a:lnTo>
                  <a:lnTo>
                    <a:pt x="666496" y="398284"/>
                  </a:lnTo>
                  <a:lnTo>
                    <a:pt x="665568" y="398462"/>
                  </a:lnTo>
                  <a:lnTo>
                    <a:pt x="667943" y="398462"/>
                  </a:lnTo>
                  <a:close/>
                </a:path>
                <a:path w="3260725" h="403225">
                  <a:moveTo>
                    <a:pt x="697738" y="398576"/>
                  </a:moveTo>
                  <a:lnTo>
                    <a:pt x="677049" y="398449"/>
                  </a:lnTo>
                  <a:lnTo>
                    <a:pt x="677291" y="398487"/>
                  </a:lnTo>
                  <a:lnTo>
                    <a:pt x="667943" y="398462"/>
                  </a:lnTo>
                  <a:lnTo>
                    <a:pt x="669798" y="398767"/>
                  </a:lnTo>
                  <a:lnTo>
                    <a:pt x="673366" y="399554"/>
                  </a:lnTo>
                  <a:lnTo>
                    <a:pt x="686803" y="399884"/>
                  </a:lnTo>
                  <a:lnTo>
                    <a:pt x="677456" y="398513"/>
                  </a:lnTo>
                  <a:lnTo>
                    <a:pt x="697738" y="398576"/>
                  </a:lnTo>
                  <a:close/>
                </a:path>
                <a:path w="3260725" h="403225">
                  <a:moveTo>
                    <a:pt x="714209" y="400519"/>
                  </a:moveTo>
                  <a:lnTo>
                    <a:pt x="703592" y="401116"/>
                  </a:lnTo>
                  <a:lnTo>
                    <a:pt x="690016" y="402272"/>
                  </a:lnTo>
                  <a:lnTo>
                    <a:pt x="714209" y="400519"/>
                  </a:lnTo>
                  <a:close/>
                </a:path>
                <a:path w="3260725" h="403225">
                  <a:moveTo>
                    <a:pt x="736739" y="398526"/>
                  </a:moveTo>
                  <a:lnTo>
                    <a:pt x="735228" y="398399"/>
                  </a:lnTo>
                  <a:lnTo>
                    <a:pt x="734021" y="398360"/>
                  </a:lnTo>
                  <a:lnTo>
                    <a:pt x="734288" y="398602"/>
                  </a:lnTo>
                  <a:lnTo>
                    <a:pt x="736015" y="398538"/>
                  </a:lnTo>
                  <a:lnTo>
                    <a:pt x="736739" y="398526"/>
                  </a:lnTo>
                  <a:close/>
                </a:path>
                <a:path w="3260725" h="403225">
                  <a:moveTo>
                    <a:pt x="742378" y="399275"/>
                  </a:moveTo>
                  <a:lnTo>
                    <a:pt x="741921" y="399122"/>
                  </a:lnTo>
                  <a:lnTo>
                    <a:pt x="740422" y="398907"/>
                  </a:lnTo>
                  <a:lnTo>
                    <a:pt x="739876" y="398932"/>
                  </a:lnTo>
                  <a:lnTo>
                    <a:pt x="739381" y="398945"/>
                  </a:lnTo>
                  <a:lnTo>
                    <a:pt x="738784" y="398970"/>
                  </a:lnTo>
                  <a:lnTo>
                    <a:pt x="742378" y="399275"/>
                  </a:lnTo>
                  <a:close/>
                </a:path>
                <a:path w="3260725" h="403225">
                  <a:moveTo>
                    <a:pt x="754926" y="398056"/>
                  </a:moveTo>
                  <a:lnTo>
                    <a:pt x="736739" y="398513"/>
                  </a:lnTo>
                  <a:lnTo>
                    <a:pt x="740422" y="398907"/>
                  </a:lnTo>
                  <a:lnTo>
                    <a:pt x="754926" y="398056"/>
                  </a:lnTo>
                  <a:close/>
                </a:path>
                <a:path w="3260725" h="403225">
                  <a:moveTo>
                    <a:pt x="781050" y="393839"/>
                  </a:moveTo>
                  <a:lnTo>
                    <a:pt x="760234" y="392620"/>
                  </a:lnTo>
                  <a:lnTo>
                    <a:pt x="761288" y="393344"/>
                  </a:lnTo>
                  <a:lnTo>
                    <a:pt x="748576" y="393331"/>
                  </a:lnTo>
                  <a:lnTo>
                    <a:pt x="743089" y="393623"/>
                  </a:lnTo>
                  <a:lnTo>
                    <a:pt x="741413" y="394068"/>
                  </a:lnTo>
                  <a:lnTo>
                    <a:pt x="740168" y="394538"/>
                  </a:lnTo>
                  <a:lnTo>
                    <a:pt x="781050" y="393839"/>
                  </a:lnTo>
                  <a:close/>
                </a:path>
                <a:path w="3260725" h="403225">
                  <a:moveTo>
                    <a:pt x="782154" y="397484"/>
                  </a:moveTo>
                  <a:lnTo>
                    <a:pt x="778637" y="397548"/>
                  </a:lnTo>
                  <a:lnTo>
                    <a:pt x="767689" y="397281"/>
                  </a:lnTo>
                  <a:lnTo>
                    <a:pt x="761149" y="397624"/>
                  </a:lnTo>
                  <a:lnTo>
                    <a:pt x="754926" y="398056"/>
                  </a:lnTo>
                  <a:lnTo>
                    <a:pt x="781075" y="397814"/>
                  </a:lnTo>
                  <a:lnTo>
                    <a:pt x="781989" y="397611"/>
                  </a:lnTo>
                  <a:lnTo>
                    <a:pt x="782154" y="397484"/>
                  </a:lnTo>
                  <a:close/>
                </a:path>
                <a:path w="3260725" h="403225">
                  <a:moveTo>
                    <a:pt x="810704" y="401396"/>
                  </a:moveTo>
                  <a:lnTo>
                    <a:pt x="800379" y="401599"/>
                  </a:lnTo>
                  <a:lnTo>
                    <a:pt x="789419" y="401599"/>
                  </a:lnTo>
                  <a:lnTo>
                    <a:pt x="777494" y="401370"/>
                  </a:lnTo>
                  <a:lnTo>
                    <a:pt x="764298" y="400913"/>
                  </a:lnTo>
                  <a:lnTo>
                    <a:pt x="762050" y="401574"/>
                  </a:lnTo>
                  <a:lnTo>
                    <a:pt x="770026" y="402666"/>
                  </a:lnTo>
                  <a:lnTo>
                    <a:pt x="767448" y="403123"/>
                  </a:lnTo>
                  <a:lnTo>
                    <a:pt x="779386" y="402882"/>
                  </a:lnTo>
                  <a:lnTo>
                    <a:pt x="790511" y="402475"/>
                  </a:lnTo>
                  <a:lnTo>
                    <a:pt x="810704" y="401396"/>
                  </a:lnTo>
                  <a:close/>
                </a:path>
                <a:path w="3260725" h="403225">
                  <a:moveTo>
                    <a:pt x="831989" y="400316"/>
                  </a:moveTo>
                  <a:lnTo>
                    <a:pt x="810704" y="401396"/>
                  </a:lnTo>
                  <a:lnTo>
                    <a:pt x="817854" y="401167"/>
                  </a:lnTo>
                  <a:lnTo>
                    <a:pt x="824903" y="400850"/>
                  </a:lnTo>
                  <a:lnTo>
                    <a:pt x="831989" y="400316"/>
                  </a:lnTo>
                  <a:close/>
                </a:path>
                <a:path w="3260725" h="403225">
                  <a:moveTo>
                    <a:pt x="869302" y="399656"/>
                  </a:moveTo>
                  <a:lnTo>
                    <a:pt x="850353" y="398881"/>
                  </a:lnTo>
                  <a:lnTo>
                    <a:pt x="855916" y="399326"/>
                  </a:lnTo>
                  <a:lnTo>
                    <a:pt x="867283" y="400024"/>
                  </a:lnTo>
                  <a:lnTo>
                    <a:pt x="869302" y="399656"/>
                  </a:lnTo>
                  <a:close/>
                </a:path>
                <a:path w="3260725" h="403225">
                  <a:moveTo>
                    <a:pt x="871385" y="394208"/>
                  </a:moveTo>
                  <a:lnTo>
                    <a:pt x="850722" y="394208"/>
                  </a:lnTo>
                  <a:lnTo>
                    <a:pt x="850722" y="395478"/>
                  </a:lnTo>
                  <a:lnTo>
                    <a:pt x="832878" y="395478"/>
                  </a:lnTo>
                  <a:lnTo>
                    <a:pt x="832878" y="396748"/>
                  </a:lnTo>
                  <a:lnTo>
                    <a:pt x="870470" y="396748"/>
                  </a:lnTo>
                  <a:lnTo>
                    <a:pt x="870470" y="395478"/>
                  </a:lnTo>
                  <a:lnTo>
                    <a:pt x="871385" y="395478"/>
                  </a:lnTo>
                  <a:lnTo>
                    <a:pt x="871385" y="394208"/>
                  </a:lnTo>
                  <a:close/>
                </a:path>
                <a:path w="3260725" h="403225">
                  <a:moveTo>
                    <a:pt x="908913" y="390563"/>
                  </a:moveTo>
                  <a:lnTo>
                    <a:pt x="901725" y="390283"/>
                  </a:lnTo>
                  <a:lnTo>
                    <a:pt x="890638" y="390499"/>
                  </a:lnTo>
                  <a:lnTo>
                    <a:pt x="891616" y="391236"/>
                  </a:lnTo>
                  <a:lnTo>
                    <a:pt x="901814" y="391121"/>
                  </a:lnTo>
                  <a:lnTo>
                    <a:pt x="908265" y="390867"/>
                  </a:lnTo>
                  <a:lnTo>
                    <a:pt x="908913" y="390563"/>
                  </a:lnTo>
                  <a:close/>
                </a:path>
                <a:path w="3260725" h="403225">
                  <a:moveTo>
                    <a:pt x="956094" y="398233"/>
                  </a:moveTo>
                  <a:lnTo>
                    <a:pt x="905129" y="398043"/>
                  </a:lnTo>
                  <a:lnTo>
                    <a:pt x="908583" y="397865"/>
                  </a:lnTo>
                  <a:lnTo>
                    <a:pt x="949071" y="397217"/>
                  </a:lnTo>
                  <a:lnTo>
                    <a:pt x="895286" y="397217"/>
                  </a:lnTo>
                  <a:lnTo>
                    <a:pt x="796137" y="398665"/>
                  </a:lnTo>
                  <a:lnTo>
                    <a:pt x="796836" y="398627"/>
                  </a:lnTo>
                  <a:lnTo>
                    <a:pt x="815086" y="398310"/>
                  </a:lnTo>
                  <a:lnTo>
                    <a:pt x="824992" y="398233"/>
                  </a:lnTo>
                  <a:lnTo>
                    <a:pt x="781088" y="397814"/>
                  </a:lnTo>
                  <a:lnTo>
                    <a:pt x="779068" y="398259"/>
                  </a:lnTo>
                  <a:lnTo>
                    <a:pt x="772782" y="399046"/>
                  </a:lnTo>
                  <a:lnTo>
                    <a:pt x="788390" y="398995"/>
                  </a:lnTo>
                  <a:lnTo>
                    <a:pt x="791298" y="398868"/>
                  </a:lnTo>
                  <a:lnTo>
                    <a:pt x="844575" y="398868"/>
                  </a:lnTo>
                  <a:lnTo>
                    <a:pt x="847051" y="398830"/>
                  </a:lnTo>
                  <a:lnTo>
                    <a:pt x="846823" y="398868"/>
                  </a:lnTo>
                  <a:lnTo>
                    <a:pt x="880529" y="398868"/>
                  </a:lnTo>
                  <a:lnTo>
                    <a:pt x="867905" y="398500"/>
                  </a:lnTo>
                  <a:lnTo>
                    <a:pt x="898359" y="398030"/>
                  </a:lnTo>
                  <a:lnTo>
                    <a:pt x="906703" y="398246"/>
                  </a:lnTo>
                  <a:lnTo>
                    <a:pt x="923620" y="399110"/>
                  </a:lnTo>
                  <a:lnTo>
                    <a:pt x="934123" y="399783"/>
                  </a:lnTo>
                  <a:lnTo>
                    <a:pt x="951331" y="399148"/>
                  </a:lnTo>
                  <a:lnTo>
                    <a:pt x="954913" y="398665"/>
                  </a:lnTo>
                  <a:lnTo>
                    <a:pt x="956094" y="398233"/>
                  </a:lnTo>
                  <a:close/>
                </a:path>
                <a:path w="3260725" h="403225">
                  <a:moveTo>
                    <a:pt x="958735" y="398246"/>
                  </a:moveTo>
                  <a:lnTo>
                    <a:pt x="958011" y="398157"/>
                  </a:lnTo>
                  <a:lnTo>
                    <a:pt x="956589" y="397992"/>
                  </a:lnTo>
                  <a:lnTo>
                    <a:pt x="956094" y="398233"/>
                  </a:lnTo>
                  <a:lnTo>
                    <a:pt x="958735" y="398246"/>
                  </a:lnTo>
                  <a:close/>
                </a:path>
                <a:path w="3260725" h="403225">
                  <a:moveTo>
                    <a:pt x="981621" y="398335"/>
                  </a:moveTo>
                  <a:lnTo>
                    <a:pt x="963422" y="398945"/>
                  </a:lnTo>
                  <a:lnTo>
                    <a:pt x="957999" y="400443"/>
                  </a:lnTo>
                  <a:lnTo>
                    <a:pt x="981621" y="398335"/>
                  </a:lnTo>
                  <a:close/>
                </a:path>
                <a:path w="3260725" h="403225">
                  <a:moveTo>
                    <a:pt x="1026541" y="389674"/>
                  </a:moveTo>
                  <a:lnTo>
                    <a:pt x="997331" y="390525"/>
                  </a:lnTo>
                  <a:lnTo>
                    <a:pt x="996784" y="390144"/>
                  </a:lnTo>
                  <a:lnTo>
                    <a:pt x="1007376" y="389559"/>
                  </a:lnTo>
                  <a:lnTo>
                    <a:pt x="999261" y="389216"/>
                  </a:lnTo>
                  <a:lnTo>
                    <a:pt x="993254" y="390144"/>
                  </a:lnTo>
                  <a:lnTo>
                    <a:pt x="980071" y="390791"/>
                  </a:lnTo>
                  <a:lnTo>
                    <a:pt x="962596" y="390931"/>
                  </a:lnTo>
                  <a:lnTo>
                    <a:pt x="943724" y="390321"/>
                  </a:lnTo>
                  <a:lnTo>
                    <a:pt x="932421" y="391604"/>
                  </a:lnTo>
                  <a:lnTo>
                    <a:pt x="932992" y="393623"/>
                  </a:lnTo>
                  <a:lnTo>
                    <a:pt x="942136" y="395922"/>
                  </a:lnTo>
                  <a:lnTo>
                    <a:pt x="956589" y="397979"/>
                  </a:lnTo>
                  <a:lnTo>
                    <a:pt x="957414" y="397560"/>
                  </a:lnTo>
                  <a:lnTo>
                    <a:pt x="960399" y="397129"/>
                  </a:lnTo>
                  <a:lnTo>
                    <a:pt x="967943" y="396659"/>
                  </a:lnTo>
                  <a:lnTo>
                    <a:pt x="982510" y="396125"/>
                  </a:lnTo>
                  <a:lnTo>
                    <a:pt x="953947" y="394881"/>
                  </a:lnTo>
                  <a:lnTo>
                    <a:pt x="943127" y="394131"/>
                  </a:lnTo>
                  <a:lnTo>
                    <a:pt x="947915" y="393280"/>
                  </a:lnTo>
                  <a:lnTo>
                    <a:pt x="966482" y="393077"/>
                  </a:lnTo>
                  <a:lnTo>
                    <a:pt x="976083" y="393344"/>
                  </a:lnTo>
                  <a:lnTo>
                    <a:pt x="991412" y="394423"/>
                  </a:lnTo>
                  <a:lnTo>
                    <a:pt x="992111" y="393331"/>
                  </a:lnTo>
                  <a:lnTo>
                    <a:pt x="1022172" y="391198"/>
                  </a:lnTo>
                  <a:lnTo>
                    <a:pt x="1026541" y="389674"/>
                  </a:lnTo>
                  <a:close/>
                </a:path>
                <a:path w="3260725" h="403225">
                  <a:moveTo>
                    <a:pt x="1028598" y="399288"/>
                  </a:moveTo>
                  <a:lnTo>
                    <a:pt x="1016546" y="398767"/>
                  </a:lnTo>
                  <a:lnTo>
                    <a:pt x="1014577" y="400075"/>
                  </a:lnTo>
                  <a:lnTo>
                    <a:pt x="1028598" y="399288"/>
                  </a:lnTo>
                  <a:close/>
                </a:path>
                <a:path w="3260725" h="403225">
                  <a:moveTo>
                    <a:pt x="1052753" y="394246"/>
                  </a:moveTo>
                  <a:lnTo>
                    <a:pt x="1036942" y="394284"/>
                  </a:lnTo>
                  <a:lnTo>
                    <a:pt x="1034935" y="395033"/>
                  </a:lnTo>
                  <a:lnTo>
                    <a:pt x="1043355" y="394436"/>
                  </a:lnTo>
                  <a:lnTo>
                    <a:pt x="1052753" y="394246"/>
                  </a:lnTo>
                  <a:close/>
                </a:path>
                <a:path w="3260725" h="403225">
                  <a:moveTo>
                    <a:pt x="1091082" y="394830"/>
                  </a:moveTo>
                  <a:lnTo>
                    <a:pt x="1087297" y="394144"/>
                  </a:lnTo>
                  <a:lnTo>
                    <a:pt x="1079588" y="393928"/>
                  </a:lnTo>
                  <a:lnTo>
                    <a:pt x="1069035" y="394004"/>
                  </a:lnTo>
                  <a:lnTo>
                    <a:pt x="1056728" y="394195"/>
                  </a:lnTo>
                  <a:lnTo>
                    <a:pt x="1059751" y="394195"/>
                  </a:lnTo>
                  <a:lnTo>
                    <a:pt x="1059967" y="395173"/>
                  </a:lnTo>
                  <a:lnTo>
                    <a:pt x="1066711" y="395452"/>
                  </a:lnTo>
                  <a:lnTo>
                    <a:pt x="1077810" y="395262"/>
                  </a:lnTo>
                  <a:lnTo>
                    <a:pt x="1091082" y="394830"/>
                  </a:lnTo>
                  <a:close/>
                </a:path>
                <a:path w="3260725" h="403225">
                  <a:moveTo>
                    <a:pt x="1092936" y="390766"/>
                  </a:moveTo>
                  <a:lnTo>
                    <a:pt x="1077226" y="390436"/>
                  </a:lnTo>
                  <a:lnTo>
                    <a:pt x="1083360" y="392087"/>
                  </a:lnTo>
                  <a:lnTo>
                    <a:pt x="1092936" y="390766"/>
                  </a:lnTo>
                  <a:close/>
                </a:path>
                <a:path w="3260725" h="403225">
                  <a:moveTo>
                    <a:pt x="1147267" y="399542"/>
                  </a:moveTo>
                  <a:lnTo>
                    <a:pt x="1124762" y="399542"/>
                  </a:lnTo>
                  <a:lnTo>
                    <a:pt x="1116126" y="399173"/>
                  </a:lnTo>
                  <a:lnTo>
                    <a:pt x="1116660" y="399542"/>
                  </a:lnTo>
                  <a:lnTo>
                    <a:pt x="1120533" y="399999"/>
                  </a:lnTo>
                  <a:lnTo>
                    <a:pt x="1126286" y="399897"/>
                  </a:lnTo>
                  <a:lnTo>
                    <a:pt x="1147267" y="399542"/>
                  </a:lnTo>
                  <a:close/>
                </a:path>
                <a:path w="3260725" h="403225">
                  <a:moveTo>
                    <a:pt x="1151001" y="394373"/>
                  </a:moveTo>
                  <a:lnTo>
                    <a:pt x="1147089" y="393827"/>
                  </a:lnTo>
                  <a:lnTo>
                    <a:pt x="1142428" y="393827"/>
                  </a:lnTo>
                  <a:lnTo>
                    <a:pt x="1151001" y="394373"/>
                  </a:lnTo>
                  <a:close/>
                </a:path>
                <a:path w="3260725" h="403225">
                  <a:moveTo>
                    <a:pt x="1160259" y="394970"/>
                  </a:moveTo>
                  <a:lnTo>
                    <a:pt x="1151001" y="394373"/>
                  </a:lnTo>
                  <a:lnTo>
                    <a:pt x="1155217" y="394970"/>
                  </a:lnTo>
                  <a:lnTo>
                    <a:pt x="1160259" y="394970"/>
                  </a:lnTo>
                  <a:close/>
                </a:path>
                <a:path w="3260725" h="403225">
                  <a:moveTo>
                    <a:pt x="1177645" y="391756"/>
                  </a:moveTo>
                  <a:lnTo>
                    <a:pt x="1168869" y="391731"/>
                  </a:lnTo>
                  <a:lnTo>
                    <a:pt x="1160526" y="391756"/>
                  </a:lnTo>
                  <a:lnTo>
                    <a:pt x="1155649" y="392023"/>
                  </a:lnTo>
                  <a:lnTo>
                    <a:pt x="1177645" y="391756"/>
                  </a:lnTo>
                  <a:close/>
                </a:path>
                <a:path w="3260725" h="403225">
                  <a:moveTo>
                    <a:pt x="1212291" y="391642"/>
                  </a:moveTo>
                  <a:lnTo>
                    <a:pt x="1184960" y="391185"/>
                  </a:lnTo>
                  <a:lnTo>
                    <a:pt x="1185367" y="391464"/>
                  </a:lnTo>
                  <a:lnTo>
                    <a:pt x="1181900" y="391629"/>
                  </a:lnTo>
                  <a:lnTo>
                    <a:pt x="1177632" y="391744"/>
                  </a:lnTo>
                  <a:lnTo>
                    <a:pt x="1201521" y="391909"/>
                  </a:lnTo>
                  <a:lnTo>
                    <a:pt x="1209522" y="391871"/>
                  </a:lnTo>
                  <a:lnTo>
                    <a:pt x="1212291" y="391642"/>
                  </a:lnTo>
                  <a:close/>
                </a:path>
                <a:path w="3260725" h="403225">
                  <a:moveTo>
                    <a:pt x="1230325" y="399389"/>
                  </a:moveTo>
                  <a:lnTo>
                    <a:pt x="1219060" y="399478"/>
                  </a:lnTo>
                  <a:lnTo>
                    <a:pt x="1228547" y="399542"/>
                  </a:lnTo>
                  <a:lnTo>
                    <a:pt x="1230325" y="399389"/>
                  </a:lnTo>
                  <a:close/>
                </a:path>
                <a:path w="3260725" h="403225">
                  <a:moveTo>
                    <a:pt x="1246022" y="399313"/>
                  </a:moveTo>
                  <a:lnTo>
                    <a:pt x="1227785" y="399161"/>
                  </a:lnTo>
                  <a:lnTo>
                    <a:pt x="1229995" y="399262"/>
                  </a:lnTo>
                  <a:lnTo>
                    <a:pt x="1230922" y="399338"/>
                  </a:lnTo>
                  <a:lnTo>
                    <a:pt x="1230325" y="399389"/>
                  </a:lnTo>
                  <a:lnTo>
                    <a:pt x="1246022" y="399313"/>
                  </a:lnTo>
                  <a:close/>
                </a:path>
                <a:path w="3260725" h="403225">
                  <a:moveTo>
                    <a:pt x="1261948" y="399910"/>
                  </a:moveTo>
                  <a:lnTo>
                    <a:pt x="1257681" y="399465"/>
                  </a:lnTo>
                  <a:lnTo>
                    <a:pt x="1261605" y="399923"/>
                  </a:lnTo>
                  <a:lnTo>
                    <a:pt x="1261948" y="399910"/>
                  </a:lnTo>
                  <a:close/>
                </a:path>
                <a:path w="3260725" h="403225">
                  <a:moveTo>
                    <a:pt x="1262862" y="399999"/>
                  </a:moveTo>
                  <a:lnTo>
                    <a:pt x="1262151" y="399935"/>
                  </a:lnTo>
                  <a:lnTo>
                    <a:pt x="1262862" y="399999"/>
                  </a:lnTo>
                  <a:close/>
                </a:path>
                <a:path w="3260725" h="403225">
                  <a:moveTo>
                    <a:pt x="1283296" y="398335"/>
                  </a:moveTo>
                  <a:lnTo>
                    <a:pt x="1268425" y="398335"/>
                  </a:lnTo>
                  <a:lnTo>
                    <a:pt x="1259255" y="397954"/>
                  </a:lnTo>
                  <a:lnTo>
                    <a:pt x="1262113" y="399897"/>
                  </a:lnTo>
                  <a:lnTo>
                    <a:pt x="1275765" y="399186"/>
                  </a:lnTo>
                  <a:lnTo>
                    <a:pt x="1283296" y="398335"/>
                  </a:lnTo>
                  <a:close/>
                </a:path>
                <a:path w="3260725" h="403225">
                  <a:moveTo>
                    <a:pt x="1367358" y="13970"/>
                  </a:moveTo>
                  <a:lnTo>
                    <a:pt x="1339215" y="13970"/>
                  </a:lnTo>
                  <a:lnTo>
                    <a:pt x="1363154" y="15240"/>
                  </a:lnTo>
                  <a:lnTo>
                    <a:pt x="1367358" y="13970"/>
                  </a:lnTo>
                  <a:close/>
                </a:path>
                <a:path w="3260725" h="403225">
                  <a:moveTo>
                    <a:pt x="1404581" y="391160"/>
                  </a:moveTo>
                  <a:lnTo>
                    <a:pt x="1371231" y="391160"/>
                  </a:lnTo>
                  <a:lnTo>
                    <a:pt x="1389748" y="392430"/>
                  </a:lnTo>
                  <a:lnTo>
                    <a:pt x="1394790" y="392430"/>
                  </a:lnTo>
                  <a:lnTo>
                    <a:pt x="1404581" y="391160"/>
                  </a:lnTo>
                  <a:close/>
                </a:path>
                <a:path w="3260725" h="403225">
                  <a:moveTo>
                    <a:pt x="1566443" y="15240"/>
                  </a:moveTo>
                  <a:lnTo>
                    <a:pt x="1549006" y="15240"/>
                  </a:lnTo>
                  <a:lnTo>
                    <a:pt x="1520723" y="16611"/>
                  </a:lnTo>
                  <a:lnTo>
                    <a:pt x="1553857" y="16611"/>
                  </a:lnTo>
                  <a:lnTo>
                    <a:pt x="1566443" y="15240"/>
                  </a:lnTo>
                  <a:close/>
                </a:path>
                <a:path w="3260725" h="403225">
                  <a:moveTo>
                    <a:pt x="1572971" y="12585"/>
                  </a:moveTo>
                  <a:lnTo>
                    <a:pt x="1570558" y="12446"/>
                  </a:lnTo>
                  <a:lnTo>
                    <a:pt x="1559191" y="13042"/>
                  </a:lnTo>
                  <a:lnTo>
                    <a:pt x="1564170" y="12954"/>
                  </a:lnTo>
                  <a:lnTo>
                    <a:pt x="1572971" y="12585"/>
                  </a:lnTo>
                  <a:close/>
                </a:path>
                <a:path w="3260725" h="403225">
                  <a:moveTo>
                    <a:pt x="1579524" y="388620"/>
                  </a:moveTo>
                  <a:lnTo>
                    <a:pt x="1576743" y="388620"/>
                  </a:lnTo>
                  <a:lnTo>
                    <a:pt x="1569275" y="387350"/>
                  </a:lnTo>
                  <a:lnTo>
                    <a:pt x="1565122" y="387350"/>
                  </a:lnTo>
                  <a:lnTo>
                    <a:pt x="1545628" y="388620"/>
                  </a:lnTo>
                  <a:lnTo>
                    <a:pt x="1527238" y="388620"/>
                  </a:lnTo>
                  <a:lnTo>
                    <a:pt x="1538198" y="389890"/>
                  </a:lnTo>
                  <a:lnTo>
                    <a:pt x="1557464" y="389890"/>
                  </a:lnTo>
                  <a:lnTo>
                    <a:pt x="1579524" y="388620"/>
                  </a:lnTo>
                  <a:close/>
                </a:path>
                <a:path w="3260725" h="403225">
                  <a:moveTo>
                    <a:pt x="1582585" y="15240"/>
                  </a:moveTo>
                  <a:lnTo>
                    <a:pt x="1566443" y="15240"/>
                  </a:lnTo>
                  <a:lnTo>
                    <a:pt x="1564538" y="16522"/>
                  </a:lnTo>
                  <a:lnTo>
                    <a:pt x="1582585" y="15240"/>
                  </a:lnTo>
                  <a:close/>
                </a:path>
                <a:path w="3260725" h="403225">
                  <a:moveTo>
                    <a:pt x="1591729" y="387350"/>
                  </a:moveTo>
                  <a:lnTo>
                    <a:pt x="1588211" y="386080"/>
                  </a:lnTo>
                  <a:lnTo>
                    <a:pt x="1580921" y="387350"/>
                  </a:lnTo>
                  <a:lnTo>
                    <a:pt x="1591729" y="387350"/>
                  </a:lnTo>
                  <a:close/>
                </a:path>
                <a:path w="3260725" h="403225">
                  <a:moveTo>
                    <a:pt x="1755216" y="390220"/>
                  </a:moveTo>
                  <a:lnTo>
                    <a:pt x="1752434" y="389991"/>
                  </a:lnTo>
                  <a:lnTo>
                    <a:pt x="1754238" y="390220"/>
                  </a:lnTo>
                  <a:lnTo>
                    <a:pt x="1755216" y="390220"/>
                  </a:lnTo>
                  <a:close/>
                </a:path>
                <a:path w="3260725" h="403225">
                  <a:moveTo>
                    <a:pt x="1921827" y="384390"/>
                  </a:moveTo>
                  <a:lnTo>
                    <a:pt x="1918271" y="384060"/>
                  </a:lnTo>
                  <a:lnTo>
                    <a:pt x="1906270" y="383959"/>
                  </a:lnTo>
                  <a:lnTo>
                    <a:pt x="1914118" y="384187"/>
                  </a:lnTo>
                  <a:lnTo>
                    <a:pt x="1918500" y="384479"/>
                  </a:lnTo>
                  <a:lnTo>
                    <a:pt x="1921408" y="384771"/>
                  </a:lnTo>
                  <a:lnTo>
                    <a:pt x="1921827" y="384390"/>
                  </a:lnTo>
                  <a:close/>
                </a:path>
                <a:path w="3260725" h="403225">
                  <a:moveTo>
                    <a:pt x="2138007" y="384657"/>
                  </a:moveTo>
                  <a:lnTo>
                    <a:pt x="2128367" y="384810"/>
                  </a:lnTo>
                  <a:lnTo>
                    <a:pt x="2135682" y="384810"/>
                  </a:lnTo>
                  <a:lnTo>
                    <a:pt x="2138007" y="384657"/>
                  </a:lnTo>
                  <a:close/>
                </a:path>
                <a:path w="3260725" h="403225">
                  <a:moveTo>
                    <a:pt x="2496883" y="384810"/>
                  </a:moveTo>
                  <a:lnTo>
                    <a:pt x="2489847" y="384810"/>
                  </a:lnTo>
                  <a:lnTo>
                    <a:pt x="2490457" y="385318"/>
                  </a:lnTo>
                  <a:lnTo>
                    <a:pt x="2496883" y="384810"/>
                  </a:lnTo>
                  <a:close/>
                </a:path>
                <a:path w="3260725" h="403225">
                  <a:moveTo>
                    <a:pt x="2615082" y="383933"/>
                  </a:moveTo>
                  <a:lnTo>
                    <a:pt x="2614701" y="383806"/>
                  </a:lnTo>
                  <a:lnTo>
                    <a:pt x="2613888" y="383844"/>
                  </a:lnTo>
                  <a:lnTo>
                    <a:pt x="2613418" y="383882"/>
                  </a:lnTo>
                  <a:lnTo>
                    <a:pt x="2614612" y="383908"/>
                  </a:lnTo>
                  <a:lnTo>
                    <a:pt x="2615082" y="383933"/>
                  </a:lnTo>
                  <a:close/>
                </a:path>
                <a:path w="3260725" h="403225">
                  <a:moveTo>
                    <a:pt x="2655176" y="382739"/>
                  </a:moveTo>
                  <a:lnTo>
                    <a:pt x="2643479" y="383730"/>
                  </a:lnTo>
                  <a:lnTo>
                    <a:pt x="2633561" y="384136"/>
                  </a:lnTo>
                  <a:lnTo>
                    <a:pt x="2624429" y="384149"/>
                  </a:lnTo>
                  <a:lnTo>
                    <a:pt x="2615082" y="383933"/>
                  </a:lnTo>
                  <a:lnTo>
                    <a:pt x="2628468" y="388035"/>
                  </a:lnTo>
                  <a:lnTo>
                    <a:pt x="2655176" y="382739"/>
                  </a:lnTo>
                  <a:close/>
                </a:path>
                <a:path w="3260725" h="403225">
                  <a:moveTo>
                    <a:pt x="2683535" y="384810"/>
                  </a:moveTo>
                  <a:lnTo>
                    <a:pt x="2680512" y="384810"/>
                  </a:lnTo>
                  <a:lnTo>
                    <a:pt x="2679827" y="385178"/>
                  </a:lnTo>
                  <a:lnTo>
                    <a:pt x="2683535" y="384810"/>
                  </a:lnTo>
                  <a:close/>
                </a:path>
                <a:path w="3260725" h="403225">
                  <a:moveTo>
                    <a:pt x="2883471" y="1295"/>
                  </a:moveTo>
                  <a:lnTo>
                    <a:pt x="2881896" y="939"/>
                  </a:lnTo>
                  <a:lnTo>
                    <a:pt x="2874543" y="1193"/>
                  </a:lnTo>
                  <a:lnTo>
                    <a:pt x="2871406" y="1485"/>
                  </a:lnTo>
                  <a:lnTo>
                    <a:pt x="2871622" y="1803"/>
                  </a:lnTo>
                  <a:lnTo>
                    <a:pt x="2879191" y="1562"/>
                  </a:lnTo>
                  <a:lnTo>
                    <a:pt x="2883471" y="1295"/>
                  </a:lnTo>
                  <a:close/>
                </a:path>
                <a:path w="3260725" h="403225">
                  <a:moveTo>
                    <a:pt x="3077121" y="386080"/>
                  </a:moveTo>
                  <a:lnTo>
                    <a:pt x="3067291" y="384810"/>
                  </a:lnTo>
                  <a:lnTo>
                    <a:pt x="3064535" y="384810"/>
                  </a:lnTo>
                  <a:lnTo>
                    <a:pt x="3067558" y="383540"/>
                  </a:lnTo>
                  <a:lnTo>
                    <a:pt x="3005366" y="386080"/>
                  </a:lnTo>
                  <a:lnTo>
                    <a:pt x="3077121" y="386080"/>
                  </a:lnTo>
                  <a:close/>
                </a:path>
                <a:path w="3260725" h="403225">
                  <a:moveTo>
                    <a:pt x="3198152" y="391160"/>
                  </a:moveTo>
                  <a:lnTo>
                    <a:pt x="3190735" y="392430"/>
                  </a:lnTo>
                  <a:lnTo>
                    <a:pt x="3192145" y="392430"/>
                  </a:lnTo>
                  <a:lnTo>
                    <a:pt x="3198152" y="391160"/>
                  </a:lnTo>
                  <a:close/>
                </a:path>
                <a:path w="3260725" h="403225">
                  <a:moveTo>
                    <a:pt x="3232594" y="385178"/>
                  </a:moveTo>
                  <a:lnTo>
                    <a:pt x="3225774" y="384886"/>
                  </a:lnTo>
                  <a:lnTo>
                    <a:pt x="3228098" y="385152"/>
                  </a:lnTo>
                  <a:lnTo>
                    <a:pt x="3228746" y="385445"/>
                  </a:lnTo>
                  <a:lnTo>
                    <a:pt x="3229292" y="385749"/>
                  </a:lnTo>
                  <a:lnTo>
                    <a:pt x="3232531" y="385483"/>
                  </a:lnTo>
                  <a:lnTo>
                    <a:pt x="3232594" y="385178"/>
                  </a:lnTo>
                  <a:close/>
                </a:path>
                <a:path w="3260725" h="403225">
                  <a:moveTo>
                    <a:pt x="3247783" y="385127"/>
                  </a:moveTo>
                  <a:lnTo>
                    <a:pt x="3245231" y="384886"/>
                  </a:lnTo>
                  <a:lnTo>
                    <a:pt x="3240951" y="384644"/>
                  </a:lnTo>
                  <a:lnTo>
                    <a:pt x="3227438" y="384200"/>
                  </a:lnTo>
                  <a:lnTo>
                    <a:pt x="3244418" y="384886"/>
                  </a:lnTo>
                  <a:lnTo>
                    <a:pt x="3247783" y="385127"/>
                  </a:lnTo>
                  <a:close/>
                </a:path>
                <a:path w="3260725" h="403225">
                  <a:moveTo>
                    <a:pt x="3260687" y="396240"/>
                  </a:moveTo>
                  <a:lnTo>
                    <a:pt x="3260674" y="383540"/>
                  </a:lnTo>
                  <a:lnTo>
                    <a:pt x="3260623" y="331470"/>
                  </a:lnTo>
                  <a:lnTo>
                    <a:pt x="3260407" y="323850"/>
                  </a:lnTo>
                  <a:lnTo>
                    <a:pt x="3260090" y="317500"/>
                  </a:lnTo>
                  <a:lnTo>
                    <a:pt x="3259658" y="316230"/>
                  </a:lnTo>
                  <a:lnTo>
                    <a:pt x="3259874" y="309880"/>
                  </a:lnTo>
                  <a:lnTo>
                    <a:pt x="3259861" y="299720"/>
                  </a:lnTo>
                  <a:lnTo>
                    <a:pt x="3259747" y="292100"/>
                  </a:lnTo>
                  <a:lnTo>
                    <a:pt x="3259734" y="274320"/>
                  </a:lnTo>
                  <a:lnTo>
                    <a:pt x="3259683" y="217170"/>
                  </a:lnTo>
                  <a:lnTo>
                    <a:pt x="3259683" y="207010"/>
                  </a:lnTo>
                  <a:lnTo>
                    <a:pt x="3259366" y="217170"/>
                  </a:lnTo>
                  <a:lnTo>
                    <a:pt x="3258413" y="207010"/>
                  </a:lnTo>
                  <a:lnTo>
                    <a:pt x="3258299" y="205740"/>
                  </a:lnTo>
                  <a:lnTo>
                    <a:pt x="3258197" y="191770"/>
                  </a:lnTo>
                  <a:lnTo>
                    <a:pt x="3258375" y="181610"/>
                  </a:lnTo>
                  <a:lnTo>
                    <a:pt x="3258477" y="175260"/>
                  </a:lnTo>
                  <a:lnTo>
                    <a:pt x="3258566" y="154940"/>
                  </a:lnTo>
                  <a:lnTo>
                    <a:pt x="3258807" y="156210"/>
                  </a:lnTo>
                  <a:lnTo>
                    <a:pt x="3258832" y="154940"/>
                  </a:lnTo>
                  <a:lnTo>
                    <a:pt x="3258896" y="151130"/>
                  </a:lnTo>
                  <a:lnTo>
                    <a:pt x="3258985" y="146050"/>
                  </a:lnTo>
                  <a:lnTo>
                    <a:pt x="3259048" y="142240"/>
                  </a:lnTo>
                  <a:lnTo>
                    <a:pt x="3259150" y="135890"/>
                  </a:lnTo>
                  <a:lnTo>
                    <a:pt x="3259239" y="130810"/>
                  </a:lnTo>
                  <a:lnTo>
                    <a:pt x="3259328" y="111760"/>
                  </a:lnTo>
                  <a:lnTo>
                    <a:pt x="3259239" y="101600"/>
                  </a:lnTo>
                  <a:lnTo>
                    <a:pt x="3259163" y="91440"/>
                  </a:lnTo>
                  <a:lnTo>
                    <a:pt x="3259836" y="59690"/>
                  </a:lnTo>
                  <a:lnTo>
                    <a:pt x="3259912" y="55880"/>
                  </a:lnTo>
                  <a:lnTo>
                    <a:pt x="3258464" y="59690"/>
                  </a:lnTo>
                  <a:lnTo>
                    <a:pt x="3257524" y="57150"/>
                  </a:lnTo>
                  <a:lnTo>
                    <a:pt x="3257575" y="38100"/>
                  </a:lnTo>
                  <a:lnTo>
                    <a:pt x="3258058" y="21590"/>
                  </a:lnTo>
                  <a:lnTo>
                    <a:pt x="3258172" y="17780"/>
                  </a:lnTo>
                  <a:lnTo>
                    <a:pt x="3258286" y="13970"/>
                  </a:lnTo>
                  <a:lnTo>
                    <a:pt x="3258362" y="11430"/>
                  </a:lnTo>
                  <a:lnTo>
                    <a:pt x="3258439" y="8890"/>
                  </a:lnTo>
                  <a:lnTo>
                    <a:pt x="3258515" y="6350"/>
                  </a:lnTo>
                  <a:lnTo>
                    <a:pt x="3231959" y="5080"/>
                  </a:lnTo>
                  <a:lnTo>
                    <a:pt x="3208705" y="5080"/>
                  </a:lnTo>
                  <a:lnTo>
                    <a:pt x="3222079" y="6350"/>
                  </a:lnTo>
                  <a:lnTo>
                    <a:pt x="3204387" y="6350"/>
                  </a:lnTo>
                  <a:lnTo>
                    <a:pt x="3183686" y="3810"/>
                  </a:lnTo>
                  <a:lnTo>
                    <a:pt x="3140811" y="1270"/>
                  </a:lnTo>
                  <a:lnTo>
                    <a:pt x="3152229" y="0"/>
                  </a:lnTo>
                  <a:lnTo>
                    <a:pt x="3134271" y="0"/>
                  </a:lnTo>
                  <a:lnTo>
                    <a:pt x="3130067" y="1270"/>
                  </a:lnTo>
                  <a:lnTo>
                    <a:pt x="3128391" y="2540"/>
                  </a:lnTo>
                  <a:lnTo>
                    <a:pt x="3109861" y="2540"/>
                  </a:lnTo>
                  <a:lnTo>
                    <a:pt x="3110522" y="1270"/>
                  </a:lnTo>
                  <a:lnTo>
                    <a:pt x="3107550" y="0"/>
                  </a:lnTo>
                  <a:lnTo>
                    <a:pt x="3076371" y="0"/>
                  </a:lnTo>
                  <a:lnTo>
                    <a:pt x="3046412" y="1270"/>
                  </a:lnTo>
                  <a:lnTo>
                    <a:pt x="2980880" y="1270"/>
                  </a:lnTo>
                  <a:lnTo>
                    <a:pt x="2986468" y="2540"/>
                  </a:lnTo>
                  <a:lnTo>
                    <a:pt x="2987725" y="2540"/>
                  </a:lnTo>
                  <a:lnTo>
                    <a:pt x="2978454" y="3810"/>
                  </a:lnTo>
                  <a:lnTo>
                    <a:pt x="2954236" y="3810"/>
                  </a:lnTo>
                  <a:lnTo>
                    <a:pt x="2926550" y="2540"/>
                  </a:lnTo>
                  <a:lnTo>
                    <a:pt x="2851366" y="2540"/>
                  </a:lnTo>
                  <a:lnTo>
                    <a:pt x="2826855" y="3810"/>
                  </a:lnTo>
                  <a:lnTo>
                    <a:pt x="2803969" y="3810"/>
                  </a:lnTo>
                  <a:lnTo>
                    <a:pt x="2788539" y="5080"/>
                  </a:lnTo>
                  <a:lnTo>
                    <a:pt x="2773857" y="3810"/>
                  </a:lnTo>
                  <a:lnTo>
                    <a:pt x="2759189" y="2540"/>
                  </a:lnTo>
                  <a:lnTo>
                    <a:pt x="2714091" y="3810"/>
                  </a:lnTo>
                  <a:lnTo>
                    <a:pt x="2672816" y="3810"/>
                  </a:lnTo>
                  <a:lnTo>
                    <a:pt x="2654947" y="2540"/>
                  </a:lnTo>
                  <a:lnTo>
                    <a:pt x="2543886" y="2540"/>
                  </a:lnTo>
                  <a:lnTo>
                    <a:pt x="2529662" y="3810"/>
                  </a:lnTo>
                  <a:lnTo>
                    <a:pt x="2518041" y="5080"/>
                  </a:lnTo>
                  <a:lnTo>
                    <a:pt x="2508250" y="3810"/>
                  </a:lnTo>
                  <a:lnTo>
                    <a:pt x="2516213" y="3810"/>
                  </a:lnTo>
                  <a:lnTo>
                    <a:pt x="2478608" y="2540"/>
                  </a:lnTo>
                  <a:lnTo>
                    <a:pt x="2452420" y="2540"/>
                  </a:lnTo>
                  <a:lnTo>
                    <a:pt x="2428100" y="3810"/>
                  </a:lnTo>
                  <a:lnTo>
                    <a:pt x="2396147" y="5080"/>
                  </a:lnTo>
                  <a:lnTo>
                    <a:pt x="2390749" y="3810"/>
                  </a:lnTo>
                  <a:lnTo>
                    <a:pt x="2369858" y="3810"/>
                  </a:lnTo>
                  <a:lnTo>
                    <a:pt x="2333079" y="2540"/>
                  </a:lnTo>
                  <a:lnTo>
                    <a:pt x="2192274" y="2540"/>
                  </a:lnTo>
                  <a:lnTo>
                    <a:pt x="2136483" y="1270"/>
                  </a:lnTo>
                  <a:lnTo>
                    <a:pt x="2088807" y="1270"/>
                  </a:lnTo>
                  <a:lnTo>
                    <a:pt x="2058365" y="3810"/>
                  </a:lnTo>
                  <a:lnTo>
                    <a:pt x="2013254" y="5080"/>
                  </a:lnTo>
                  <a:lnTo>
                    <a:pt x="2036889" y="5080"/>
                  </a:lnTo>
                  <a:lnTo>
                    <a:pt x="2033790" y="6350"/>
                  </a:lnTo>
                  <a:lnTo>
                    <a:pt x="2024253" y="7620"/>
                  </a:lnTo>
                  <a:lnTo>
                    <a:pt x="2028571" y="8890"/>
                  </a:lnTo>
                  <a:lnTo>
                    <a:pt x="2010054" y="8890"/>
                  </a:lnTo>
                  <a:lnTo>
                    <a:pt x="1993811" y="7620"/>
                  </a:lnTo>
                  <a:lnTo>
                    <a:pt x="1987169" y="7620"/>
                  </a:lnTo>
                  <a:lnTo>
                    <a:pt x="1997430" y="6350"/>
                  </a:lnTo>
                  <a:lnTo>
                    <a:pt x="2001837" y="6350"/>
                  </a:lnTo>
                  <a:lnTo>
                    <a:pt x="1994903" y="5080"/>
                  </a:lnTo>
                  <a:lnTo>
                    <a:pt x="1942769" y="5080"/>
                  </a:lnTo>
                  <a:lnTo>
                    <a:pt x="1930882" y="3810"/>
                  </a:lnTo>
                  <a:lnTo>
                    <a:pt x="1596491" y="1270"/>
                  </a:lnTo>
                  <a:lnTo>
                    <a:pt x="1608899" y="3810"/>
                  </a:lnTo>
                  <a:lnTo>
                    <a:pt x="1565554" y="3810"/>
                  </a:lnTo>
                  <a:lnTo>
                    <a:pt x="1564411" y="2540"/>
                  </a:lnTo>
                  <a:lnTo>
                    <a:pt x="1547533" y="2540"/>
                  </a:lnTo>
                  <a:lnTo>
                    <a:pt x="1539633" y="3810"/>
                  </a:lnTo>
                  <a:lnTo>
                    <a:pt x="1520088" y="3810"/>
                  </a:lnTo>
                  <a:lnTo>
                    <a:pt x="1527822" y="2540"/>
                  </a:lnTo>
                  <a:lnTo>
                    <a:pt x="1542364" y="1270"/>
                  </a:lnTo>
                  <a:lnTo>
                    <a:pt x="1526743" y="1270"/>
                  </a:lnTo>
                  <a:lnTo>
                    <a:pt x="1506448" y="2540"/>
                  </a:lnTo>
                  <a:lnTo>
                    <a:pt x="1494421" y="3810"/>
                  </a:lnTo>
                  <a:lnTo>
                    <a:pt x="1475295" y="3810"/>
                  </a:lnTo>
                  <a:lnTo>
                    <a:pt x="1464945" y="2540"/>
                  </a:lnTo>
                  <a:lnTo>
                    <a:pt x="1456842" y="2540"/>
                  </a:lnTo>
                  <a:lnTo>
                    <a:pt x="1397266" y="1270"/>
                  </a:lnTo>
                  <a:lnTo>
                    <a:pt x="1416177" y="3810"/>
                  </a:lnTo>
                  <a:lnTo>
                    <a:pt x="1388808" y="3810"/>
                  </a:lnTo>
                  <a:lnTo>
                    <a:pt x="1385658" y="4838"/>
                  </a:lnTo>
                  <a:lnTo>
                    <a:pt x="1352156" y="3810"/>
                  </a:lnTo>
                  <a:lnTo>
                    <a:pt x="1175435" y="3810"/>
                  </a:lnTo>
                  <a:lnTo>
                    <a:pt x="1152842" y="5080"/>
                  </a:lnTo>
                  <a:lnTo>
                    <a:pt x="1108798" y="5080"/>
                  </a:lnTo>
                  <a:lnTo>
                    <a:pt x="1109891" y="6350"/>
                  </a:lnTo>
                  <a:lnTo>
                    <a:pt x="1086599" y="6350"/>
                  </a:lnTo>
                  <a:lnTo>
                    <a:pt x="1082128" y="5080"/>
                  </a:lnTo>
                  <a:lnTo>
                    <a:pt x="1059370" y="3810"/>
                  </a:lnTo>
                  <a:lnTo>
                    <a:pt x="1029804" y="3810"/>
                  </a:lnTo>
                  <a:lnTo>
                    <a:pt x="1004900" y="1270"/>
                  </a:lnTo>
                  <a:lnTo>
                    <a:pt x="1001128" y="2540"/>
                  </a:lnTo>
                  <a:lnTo>
                    <a:pt x="973658" y="3810"/>
                  </a:lnTo>
                  <a:lnTo>
                    <a:pt x="948588" y="3810"/>
                  </a:lnTo>
                  <a:lnTo>
                    <a:pt x="951979" y="5080"/>
                  </a:lnTo>
                  <a:lnTo>
                    <a:pt x="940523" y="5080"/>
                  </a:lnTo>
                  <a:lnTo>
                    <a:pt x="939050" y="3810"/>
                  </a:lnTo>
                  <a:lnTo>
                    <a:pt x="938745" y="3810"/>
                  </a:lnTo>
                  <a:lnTo>
                    <a:pt x="930808" y="2540"/>
                  </a:lnTo>
                  <a:lnTo>
                    <a:pt x="722630" y="2540"/>
                  </a:lnTo>
                  <a:lnTo>
                    <a:pt x="722033" y="3810"/>
                  </a:lnTo>
                  <a:lnTo>
                    <a:pt x="714578" y="3810"/>
                  </a:lnTo>
                  <a:lnTo>
                    <a:pt x="674458" y="1270"/>
                  </a:lnTo>
                  <a:lnTo>
                    <a:pt x="665543" y="2540"/>
                  </a:lnTo>
                  <a:lnTo>
                    <a:pt x="658495" y="2540"/>
                  </a:lnTo>
                  <a:lnTo>
                    <a:pt x="649122" y="3810"/>
                  </a:lnTo>
                  <a:lnTo>
                    <a:pt x="633222" y="2540"/>
                  </a:lnTo>
                  <a:lnTo>
                    <a:pt x="642874" y="3810"/>
                  </a:lnTo>
                  <a:lnTo>
                    <a:pt x="278726" y="3810"/>
                  </a:lnTo>
                  <a:lnTo>
                    <a:pt x="177444" y="1270"/>
                  </a:lnTo>
                  <a:lnTo>
                    <a:pt x="186905" y="2540"/>
                  </a:lnTo>
                  <a:lnTo>
                    <a:pt x="178803" y="2540"/>
                  </a:lnTo>
                  <a:lnTo>
                    <a:pt x="168402" y="3810"/>
                  </a:lnTo>
                  <a:lnTo>
                    <a:pt x="170408" y="5080"/>
                  </a:lnTo>
                  <a:lnTo>
                    <a:pt x="107111" y="2540"/>
                  </a:lnTo>
                  <a:lnTo>
                    <a:pt x="91541" y="3810"/>
                  </a:lnTo>
                  <a:lnTo>
                    <a:pt x="52692" y="3810"/>
                  </a:lnTo>
                  <a:lnTo>
                    <a:pt x="47205" y="6350"/>
                  </a:lnTo>
                  <a:lnTo>
                    <a:pt x="60858" y="8890"/>
                  </a:lnTo>
                  <a:lnTo>
                    <a:pt x="78765" y="10160"/>
                  </a:lnTo>
                  <a:lnTo>
                    <a:pt x="86093" y="12700"/>
                  </a:lnTo>
                  <a:lnTo>
                    <a:pt x="111747" y="12700"/>
                  </a:lnTo>
                  <a:lnTo>
                    <a:pt x="142748" y="13970"/>
                  </a:lnTo>
                  <a:lnTo>
                    <a:pt x="177342" y="13970"/>
                  </a:lnTo>
                  <a:lnTo>
                    <a:pt x="213753" y="12700"/>
                  </a:lnTo>
                  <a:lnTo>
                    <a:pt x="216954" y="13970"/>
                  </a:lnTo>
                  <a:lnTo>
                    <a:pt x="209931" y="13970"/>
                  </a:lnTo>
                  <a:lnTo>
                    <a:pt x="210312" y="15240"/>
                  </a:lnTo>
                  <a:lnTo>
                    <a:pt x="220268" y="13970"/>
                  </a:lnTo>
                  <a:lnTo>
                    <a:pt x="314071" y="13970"/>
                  </a:lnTo>
                  <a:lnTo>
                    <a:pt x="358330" y="15240"/>
                  </a:lnTo>
                  <a:lnTo>
                    <a:pt x="404393" y="15240"/>
                  </a:lnTo>
                  <a:lnTo>
                    <a:pt x="461518" y="16522"/>
                  </a:lnTo>
                  <a:lnTo>
                    <a:pt x="455028" y="13970"/>
                  </a:lnTo>
                  <a:lnTo>
                    <a:pt x="453364" y="13970"/>
                  </a:lnTo>
                  <a:lnTo>
                    <a:pt x="453440" y="12700"/>
                  </a:lnTo>
                  <a:lnTo>
                    <a:pt x="485000" y="13970"/>
                  </a:lnTo>
                  <a:lnTo>
                    <a:pt x="455028" y="13970"/>
                  </a:lnTo>
                  <a:lnTo>
                    <a:pt x="466674" y="15240"/>
                  </a:lnTo>
                  <a:lnTo>
                    <a:pt x="486651" y="15240"/>
                  </a:lnTo>
                  <a:lnTo>
                    <a:pt x="487819" y="13970"/>
                  </a:lnTo>
                  <a:lnTo>
                    <a:pt x="531355" y="13970"/>
                  </a:lnTo>
                  <a:lnTo>
                    <a:pt x="576173" y="15240"/>
                  </a:lnTo>
                  <a:lnTo>
                    <a:pt x="605320" y="16611"/>
                  </a:lnTo>
                  <a:lnTo>
                    <a:pt x="614705" y="16611"/>
                  </a:lnTo>
                  <a:lnTo>
                    <a:pt x="612317" y="15240"/>
                  </a:lnTo>
                  <a:lnTo>
                    <a:pt x="631342" y="15240"/>
                  </a:lnTo>
                  <a:lnTo>
                    <a:pt x="638670" y="13970"/>
                  </a:lnTo>
                  <a:lnTo>
                    <a:pt x="651167" y="15240"/>
                  </a:lnTo>
                  <a:lnTo>
                    <a:pt x="660171" y="15240"/>
                  </a:lnTo>
                  <a:lnTo>
                    <a:pt x="666203" y="16611"/>
                  </a:lnTo>
                  <a:lnTo>
                    <a:pt x="651611" y="16611"/>
                  </a:lnTo>
                  <a:lnTo>
                    <a:pt x="671296" y="17780"/>
                  </a:lnTo>
                  <a:lnTo>
                    <a:pt x="694956" y="17780"/>
                  </a:lnTo>
                  <a:lnTo>
                    <a:pt x="713943" y="16611"/>
                  </a:lnTo>
                  <a:lnTo>
                    <a:pt x="849096" y="16611"/>
                  </a:lnTo>
                  <a:lnTo>
                    <a:pt x="904125" y="15240"/>
                  </a:lnTo>
                  <a:lnTo>
                    <a:pt x="952093" y="15240"/>
                  </a:lnTo>
                  <a:lnTo>
                    <a:pt x="946289" y="13970"/>
                  </a:lnTo>
                  <a:lnTo>
                    <a:pt x="1099845" y="13970"/>
                  </a:lnTo>
                  <a:lnTo>
                    <a:pt x="1108748" y="15240"/>
                  </a:lnTo>
                  <a:lnTo>
                    <a:pt x="1116698" y="15240"/>
                  </a:lnTo>
                  <a:lnTo>
                    <a:pt x="1111453" y="16522"/>
                  </a:lnTo>
                  <a:lnTo>
                    <a:pt x="1143711" y="15240"/>
                  </a:lnTo>
                  <a:lnTo>
                    <a:pt x="1156068" y="13970"/>
                  </a:lnTo>
                  <a:lnTo>
                    <a:pt x="1164399" y="13970"/>
                  </a:lnTo>
                  <a:lnTo>
                    <a:pt x="1184554" y="12700"/>
                  </a:lnTo>
                  <a:lnTo>
                    <a:pt x="1194193" y="13970"/>
                  </a:lnTo>
                  <a:lnTo>
                    <a:pt x="1203121" y="12700"/>
                  </a:lnTo>
                  <a:lnTo>
                    <a:pt x="1211249" y="12700"/>
                  </a:lnTo>
                  <a:lnTo>
                    <a:pt x="1222717" y="11430"/>
                  </a:lnTo>
                  <a:lnTo>
                    <a:pt x="1241628" y="11430"/>
                  </a:lnTo>
                  <a:lnTo>
                    <a:pt x="1233284" y="12700"/>
                  </a:lnTo>
                  <a:lnTo>
                    <a:pt x="1238313" y="12700"/>
                  </a:lnTo>
                  <a:lnTo>
                    <a:pt x="1242758" y="13970"/>
                  </a:lnTo>
                  <a:lnTo>
                    <a:pt x="1232649" y="15240"/>
                  </a:lnTo>
                  <a:lnTo>
                    <a:pt x="1311529" y="15240"/>
                  </a:lnTo>
                  <a:lnTo>
                    <a:pt x="1339215" y="13970"/>
                  </a:lnTo>
                  <a:lnTo>
                    <a:pt x="1325753" y="13970"/>
                  </a:lnTo>
                  <a:lnTo>
                    <a:pt x="1322324" y="12700"/>
                  </a:lnTo>
                  <a:lnTo>
                    <a:pt x="1320520" y="12700"/>
                  </a:lnTo>
                  <a:lnTo>
                    <a:pt x="1332255" y="11430"/>
                  </a:lnTo>
                  <a:lnTo>
                    <a:pt x="1384427" y="11430"/>
                  </a:lnTo>
                  <a:lnTo>
                    <a:pt x="1401864" y="12700"/>
                  </a:lnTo>
                  <a:lnTo>
                    <a:pt x="1425397" y="15240"/>
                  </a:lnTo>
                  <a:lnTo>
                    <a:pt x="1534299" y="15240"/>
                  </a:lnTo>
                  <a:lnTo>
                    <a:pt x="1543291" y="13970"/>
                  </a:lnTo>
                  <a:lnTo>
                    <a:pt x="1548676" y="12700"/>
                  </a:lnTo>
                  <a:lnTo>
                    <a:pt x="1499184" y="13970"/>
                  </a:lnTo>
                  <a:lnTo>
                    <a:pt x="1542669" y="11430"/>
                  </a:lnTo>
                  <a:lnTo>
                    <a:pt x="1595386" y="11430"/>
                  </a:lnTo>
                  <a:lnTo>
                    <a:pt x="1588566" y="12700"/>
                  </a:lnTo>
                  <a:lnTo>
                    <a:pt x="1572971" y="12700"/>
                  </a:lnTo>
                  <a:lnTo>
                    <a:pt x="1582953" y="13970"/>
                  </a:lnTo>
                  <a:lnTo>
                    <a:pt x="1592795" y="13970"/>
                  </a:lnTo>
                  <a:lnTo>
                    <a:pt x="1602740" y="12700"/>
                  </a:lnTo>
                  <a:lnTo>
                    <a:pt x="1613014" y="13970"/>
                  </a:lnTo>
                  <a:lnTo>
                    <a:pt x="1601457" y="15240"/>
                  </a:lnTo>
                  <a:lnTo>
                    <a:pt x="1654263" y="15240"/>
                  </a:lnTo>
                  <a:lnTo>
                    <a:pt x="1651850" y="16522"/>
                  </a:lnTo>
                  <a:lnTo>
                    <a:pt x="1664220" y="15240"/>
                  </a:lnTo>
                  <a:lnTo>
                    <a:pt x="1680248" y="15240"/>
                  </a:lnTo>
                  <a:lnTo>
                    <a:pt x="1660982" y="17780"/>
                  </a:lnTo>
                  <a:lnTo>
                    <a:pt x="1681086" y="16611"/>
                  </a:lnTo>
                  <a:lnTo>
                    <a:pt x="1684489" y="16611"/>
                  </a:lnTo>
                  <a:lnTo>
                    <a:pt x="1704136" y="17780"/>
                  </a:lnTo>
                  <a:lnTo>
                    <a:pt x="1718843" y="17780"/>
                  </a:lnTo>
                  <a:lnTo>
                    <a:pt x="1714665" y="16611"/>
                  </a:lnTo>
                  <a:lnTo>
                    <a:pt x="1714157" y="16611"/>
                  </a:lnTo>
                  <a:lnTo>
                    <a:pt x="1716189" y="15240"/>
                  </a:lnTo>
                  <a:lnTo>
                    <a:pt x="1746707" y="15240"/>
                  </a:lnTo>
                  <a:lnTo>
                    <a:pt x="1768322" y="16611"/>
                  </a:lnTo>
                  <a:lnTo>
                    <a:pt x="1768449" y="16611"/>
                  </a:lnTo>
                  <a:lnTo>
                    <a:pt x="1788401" y="17780"/>
                  </a:lnTo>
                  <a:lnTo>
                    <a:pt x="1802688" y="17780"/>
                  </a:lnTo>
                  <a:lnTo>
                    <a:pt x="1807375" y="16611"/>
                  </a:lnTo>
                  <a:lnTo>
                    <a:pt x="1821192" y="16611"/>
                  </a:lnTo>
                  <a:lnTo>
                    <a:pt x="1832952" y="17780"/>
                  </a:lnTo>
                  <a:lnTo>
                    <a:pt x="1872716" y="17780"/>
                  </a:lnTo>
                  <a:lnTo>
                    <a:pt x="1864664" y="16611"/>
                  </a:lnTo>
                  <a:lnTo>
                    <a:pt x="1863623" y="16611"/>
                  </a:lnTo>
                  <a:lnTo>
                    <a:pt x="1868398" y="15240"/>
                  </a:lnTo>
                  <a:lnTo>
                    <a:pt x="1881720" y="16611"/>
                  </a:lnTo>
                  <a:lnTo>
                    <a:pt x="1890725" y="16611"/>
                  </a:lnTo>
                  <a:lnTo>
                    <a:pt x="1903577" y="15240"/>
                  </a:lnTo>
                  <a:lnTo>
                    <a:pt x="1918919" y="13970"/>
                  </a:lnTo>
                  <a:lnTo>
                    <a:pt x="1918995" y="15240"/>
                  </a:lnTo>
                  <a:lnTo>
                    <a:pt x="1919084" y="16611"/>
                  </a:lnTo>
                  <a:lnTo>
                    <a:pt x="1947951" y="16611"/>
                  </a:lnTo>
                  <a:lnTo>
                    <a:pt x="1957489" y="15240"/>
                  </a:lnTo>
                  <a:lnTo>
                    <a:pt x="1965172" y="13970"/>
                  </a:lnTo>
                  <a:lnTo>
                    <a:pt x="1991271" y="13970"/>
                  </a:lnTo>
                  <a:lnTo>
                    <a:pt x="1967699" y="16522"/>
                  </a:lnTo>
                  <a:lnTo>
                    <a:pt x="1996770" y="15240"/>
                  </a:lnTo>
                  <a:lnTo>
                    <a:pt x="1990775" y="17780"/>
                  </a:lnTo>
                  <a:lnTo>
                    <a:pt x="2009470" y="16611"/>
                  </a:lnTo>
                  <a:lnTo>
                    <a:pt x="2060892" y="16611"/>
                  </a:lnTo>
                  <a:lnTo>
                    <a:pt x="2065997" y="15240"/>
                  </a:lnTo>
                  <a:lnTo>
                    <a:pt x="2077212" y="13970"/>
                  </a:lnTo>
                  <a:lnTo>
                    <a:pt x="2101583" y="13970"/>
                  </a:lnTo>
                  <a:lnTo>
                    <a:pt x="2101354" y="15240"/>
                  </a:lnTo>
                  <a:lnTo>
                    <a:pt x="2123135" y="15240"/>
                  </a:lnTo>
                  <a:lnTo>
                    <a:pt x="2115743" y="16611"/>
                  </a:lnTo>
                  <a:lnTo>
                    <a:pt x="2079015" y="16611"/>
                  </a:lnTo>
                  <a:lnTo>
                    <a:pt x="2077364" y="17780"/>
                  </a:lnTo>
                  <a:lnTo>
                    <a:pt x="2126856" y="17780"/>
                  </a:lnTo>
                  <a:lnTo>
                    <a:pt x="2183231" y="15240"/>
                  </a:lnTo>
                  <a:lnTo>
                    <a:pt x="2192109" y="15240"/>
                  </a:lnTo>
                  <a:lnTo>
                    <a:pt x="2176996" y="16611"/>
                  </a:lnTo>
                  <a:lnTo>
                    <a:pt x="2193429" y="16611"/>
                  </a:lnTo>
                  <a:lnTo>
                    <a:pt x="2203081" y="15240"/>
                  </a:lnTo>
                  <a:lnTo>
                    <a:pt x="2214194" y="15240"/>
                  </a:lnTo>
                  <a:lnTo>
                    <a:pt x="2211197" y="16611"/>
                  </a:lnTo>
                  <a:lnTo>
                    <a:pt x="2207945" y="17780"/>
                  </a:lnTo>
                  <a:lnTo>
                    <a:pt x="2200770" y="17780"/>
                  </a:lnTo>
                  <a:lnTo>
                    <a:pt x="2187130" y="19050"/>
                  </a:lnTo>
                  <a:lnTo>
                    <a:pt x="2240838" y="17780"/>
                  </a:lnTo>
                  <a:lnTo>
                    <a:pt x="2246553" y="17780"/>
                  </a:lnTo>
                  <a:lnTo>
                    <a:pt x="2255101" y="19050"/>
                  </a:lnTo>
                  <a:lnTo>
                    <a:pt x="2314054" y="19050"/>
                  </a:lnTo>
                  <a:lnTo>
                    <a:pt x="2343899" y="17780"/>
                  </a:lnTo>
                  <a:lnTo>
                    <a:pt x="2370798" y="17780"/>
                  </a:lnTo>
                  <a:lnTo>
                    <a:pt x="2358631" y="19037"/>
                  </a:lnTo>
                  <a:lnTo>
                    <a:pt x="2369832" y="18910"/>
                  </a:lnTo>
                  <a:lnTo>
                    <a:pt x="2373211" y="18580"/>
                  </a:lnTo>
                  <a:lnTo>
                    <a:pt x="2372817" y="18122"/>
                  </a:lnTo>
                  <a:lnTo>
                    <a:pt x="2372703" y="17780"/>
                  </a:lnTo>
                  <a:lnTo>
                    <a:pt x="2502458" y="17780"/>
                  </a:lnTo>
                  <a:lnTo>
                    <a:pt x="2527414" y="20320"/>
                  </a:lnTo>
                  <a:lnTo>
                    <a:pt x="2537561" y="19050"/>
                  </a:lnTo>
                  <a:lnTo>
                    <a:pt x="2530602" y="17780"/>
                  </a:lnTo>
                  <a:lnTo>
                    <a:pt x="2528163" y="16611"/>
                  </a:lnTo>
                  <a:lnTo>
                    <a:pt x="2575560" y="16611"/>
                  </a:lnTo>
                  <a:lnTo>
                    <a:pt x="2575483" y="17780"/>
                  </a:lnTo>
                  <a:lnTo>
                    <a:pt x="2580386" y="19050"/>
                  </a:lnTo>
                  <a:lnTo>
                    <a:pt x="2598128" y="17780"/>
                  </a:lnTo>
                  <a:lnTo>
                    <a:pt x="2618511" y="16611"/>
                  </a:lnTo>
                  <a:lnTo>
                    <a:pt x="2641650" y="16611"/>
                  </a:lnTo>
                  <a:lnTo>
                    <a:pt x="2667838" y="17780"/>
                  </a:lnTo>
                  <a:lnTo>
                    <a:pt x="2644546" y="19050"/>
                  </a:lnTo>
                  <a:lnTo>
                    <a:pt x="2628747" y="20320"/>
                  </a:lnTo>
                  <a:lnTo>
                    <a:pt x="2624378" y="20320"/>
                  </a:lnTo>
                  <a:lnTo>
                    <a:pt x="2635389" y="21590"/>
                  </a:lnTo>
                  <a:lnTo>
                    <a:pt x="2654414" y="19050"/>
                  </a:lnTo>
                  <a:lnTo>
                    <a:pt x="2730843" y="19050"/>
                  </a:lnTo>
                  <a:lnTo>
                    <a:pt x="2749080" y="16611"/>
                  </a:lnTo>
                  <a:lnTo>
                    <a:pt x="2751302" y="16611"/>
                  </a:lnTo>
                  <a:lnTo>
                    <a:pt x="2768562" y="17780"/>
                  </a:lnTo>
                  <a:lnTo>
                    <a:pt x="2777363" y="17780"/>
                  </a:lnTo>
                  <a:lnTo>
                    <a:pt x="2789085" y="16611"/>
                  </a:lnTo>
                  <a:lnTo>
                    <a:pt x="2788932" y="16611"/>
                  </a:lnTo>
                  <a:lnTo>
                    <a:pt x="2804795" y="15240"/>
                  </a:lnTo>
                  <a:lnTo>
                    <a:pt x="2842107" y="15240"/>
                  </a:lnTo>
                  <a:lnTo>
                    <a:pt x="2849321" y="16459"/>
                  </a:lnTo>
                  <a:lnTo>
                    <a:pt x="2884132" y="15240"/>
                  </a:lnTo>
                  <a:lnTo>
                    <a:pt x="2894736" y="15240"/>
                  </a:lnTo>
                  <a:lnTo>
                    <a:pt x="2891942" y="16611"/>
                  </a:lnTo>
                  <a:lnTo>
                    <a:pt x="2936176" y="16611"/>
                  </a:lnTo>
                  <a:lnTo>
                    <a:pt x="2944304" y="15240"/>
                  </a:lnTo>
                  <a:lnTo>
                    <a:pt x="2953804" y="15240"/>
                  </a:lnTo>
                  <a:lnTo>
                    <a:pt x="2963456" y="13970"/>
                  </a:lnTo>
                  <a:lnTo>
                    <a:pt x="2973667" y="13970"/>
                  </a:lnTo>
                  <a:lnTo>
                    <a:pt x="2969171" y="15201"/>
                  </a:lnTo>
                  <a:lnTo>
                    <a:pt x="2998787" y="13970"/>
                  </a:lnTo>
                  <a:lnTo>
                    <a:pt x="3001708" y="15240"/>
                  </a:lnTo>
                  <a:lnTo>
                    <a:pt x="2994342" y="15240"/>
                  </a:lnTo>
                  <a:lnTo>
                    <a:pt x="2979534" y="16611"/>
                  </a:lnTo>
                  <a:lnTo>
                    <a:pt x="2965881" y="16611"/>
                  </a:lnTo>
                  <a:lnTo>
                    <a:pt x="2981629" y="17780"/>
                  </a:lnTo>
                  <a:lnTo>
                    <a:pt x="2995853" y="17780"/>
                  </a:lnTo>
                  <a:lnTo>
                    <a:pt x="3014700" y="16611"/>
                  </a:lnTo>
                  <a:lnTo>
                    <a:pt x="3019145" y="16611"/>
                  </a:lnTo>
                  <a:lnTo>
                    <a:pt x="3052140" y="17780"/>
                  </a:lnTo>
                  <a:lnTo>
                    <a:pt x="3023070" y="17780"/>
                  </a:lnTo>
                  <a:lnTo>
                    <a:pt x="3037967" y="19050"/>
                  </a:lnTo>
                  <a:lnTo>
                    <a:pt x="3054921" y="20320"/>
                  </a:lnTo>
                  <a:lnTo>
                    <a:pt x="3074530" y="20320"/>
                  </a:lnTo>
                  <a:lnTo>
                    <a:pt x="3097377" y="21590"/>
                  </a:lnTo>
                  <a:lnTo>
                    <a:pt x="3084322" y="20320"/>
                  </a:lnTo>
                  <a:lnTo>
                    <a:pt x="3065729" y="19050"/>
                  </a:lnTo>
                  <a:lnTo>
                    <a:pt x="3054858" y="17780"/>
                  </a:lnTo>
                  <a:lnTo>
                    <a:pt x="3064192" y="16611"/>
                  </a:lnTo>
                  <a:lnTo>
                    <a:pt x="3032988" y="16611"/>
                  </a:lnTo>
                  <a:lnTo>
                    <a:pt x="3040291" y="15240"/>
                  </a:lnTo>
                  <a:lnTo>
                    <a:pt x="3054781" y="15240"/>
                  </a:lnTo>
                  <a:lnTo>
                    <a:pt x="3064916" y="16611"/>
                  </a:lnTo>
                  <a:lnTo>
                    <a:pt x="3091345" y="16611"/>
                  </a:lnTo>
                  <a:lnTo>
                    <a:pt x="3104845" y="15240"/>
                  </a:lnTo>
                  <a:lnTo>
                    <a:pt x="3108287" y="16611"/>
                  </a:lnTo>
                  <a:lnTo>
                    <a:pt x="3144570" y="16611"/>
                  </a:lnTo>
                  <a:lnTo>
                    <a:pt x="3143135" y="19050"/>
                  </a:lnTo>
                  <a:lnTo>
                    <a:pt x="3156826" y="17780"/>
                  </a:lnTo>
                  <a:lnTo>
                    <a:pt x="3164776" y="17780"/>
                  </a:lnTo>
                  <a:lnTo>
                    <a:pt x="3170415" y="16611"/>
                  </a:lnTo>
                  <a:lnTo>
                    <a:pt x="3196196" y="16611"/>
                  </a:lnTo>
                  <a:lnTo>
                    <a:pt x="3205835" y="17780"/>
                  </a:lnTo>
                  <a:lnTo>
                    <a:pt x="3212477" y="19050"/>
                  </a:lnTo>
                  <a:lnTo>
                    <a:pt x="3231502" y="19050"/>
                  </a:lnTo>
                  <a:lnTo>
                    <a:pt x="3224923" y="17780"/>
                  </a:lnTo>
                  <a:lnTo>
                    <a:pt x="3219805" y="17780"/>
                  </a:lnTo>
                  <a:lnTo>
                    <a:pt x="3236861" y="16611"/>
                  </a:lnTo>
                  <a:lnTo>
                    <a:pt x="3248406" y="16611"/>
                  </a:lnTo>
                  <a:lnTo>
                    <a:pt x="3248507" y="38100"/>
                  </a:lnTo>
                  <a:lnTo>
                    <a:pt x="3248558" y="41910"/>
                  </a:lnTo>
                  <a:lnTo>
                    <a:pt x="3248672" y="50800"/>
                  </a:lnTo>
                  <a:lnTo>
                    <a:pt x="3249866" y="101600"/>
                  </a:lnTo>
                  <a:lnTo>
                    <a:pt x="3249447" y="110490"/>
                  </a:lnTo>
                  <a:lnTo>
                    <a:pt x="3249384" y="111760"/>
                  </a:lnTo>
                  <a:lnTo>
                    <a:pt x="3248952" y="110490"/>
                  </a:lnTo>
                  <a:lnTo>
                    <a:pt x="3248634" y="106680"/>
                  </a:lnTo>
                  <a:lnTo>
                    <a:pt x="3248533" y="105410"/>
                  </a:lnTo>
                  <a:lnTo>
                    <a:pt x="3248126" y="106680"/>
                  </a:lnTo>
                  <a:lnTo>
                    <a:pt x="3249676" y="130810"/>
                  </a:lnTo>
                  <a:lnTo>
                    <a:pt x="3249638" y="135890"/>
                  </a:lnTo>
                  <a:lnTo>
                    <a:pt x="3248914" y="133350"/>
                  </a:lnTo>
                  <a:lnTo>
                    <a:pt x="3249485" y="142240"/>
                  </a:lnTo>
                  <a:lnTo>
                    <a:pt x="3250171" y="146050"/>
                  </a:lnTo>
                  <a:lnTo>
                    <a:pt x="3250857" y="151130"/>
                  </a:lnTo>
                  <a:lnTo>
                    <a:pt x="3251822" y="181610"/>
                  </a:lnTo>
                  <a:lnTo>
                    <a:pt x="3250971" y="205740"/>
                  </a:lnTo>
                  <a:lnTo>
                    <a:pt x="3250069" y="238760"/>
                  </a:lnTo>
                  <a:lnTo>
                    <a:pt x="3250654" y="269240"/>
                  </a:lnTo>
                  <a:lnTo>
                    <a:pt x="3250679" y="270510"/>
                  </a:lnTo>
                  <a:lnTo>
                    <a:pt x="3250247" y="274320"/>
                  </a:lnTo>
                  <a:lnTo>
                    <a:pt x="3249790" y="271780"/>
                  </a:lnTo>
                  <a:lnTo>
                    <a:pt x="3249282" y="269240"/>
                  </a:lnTo>
                  <a:lnTo>
                    <a:pt x="3248749" y="269240"/>
                  </a:lnTo>
                  <a:lnTo>
                    <a:pt x="3250146" y="316230"/>
                  </a:lnTo>
                  <a:lnTo>
                    <a:pt x="3252038" y="359410"/>
                  </a:lnTo>
                  <a:lnTo>
                    <a:pt x="3251492" y="374650"/>
                  </a:lnTo>
                  <a:lnTo>
                    <a:pt x="3251187" y="381000"/>
                  </a:lnTo>
                  <a:lnTo>
                    <a:pt x="3251073" y="383540"/>
                  </a:lnTo>
                  <a:lnTo>
                    <a:pt x="3250958" y="386080"/>
                  </a:lnTo>
                  <a:lnTo>
                    <a:pt x="3251174" y="386080"/>
                  </a:lnTo>
                  <a:lnTo>
                    <a:pt x="3251682" y="383540"/>
                  </a:lnTo>
                  <a:lnTo>
                    <a:pt x="3252216" y="383540"/>
                  </a:lnTo>
                  <a:lnTo>
                    <a:pt x="3252749" y="387350"/>
                  </a:lnTo>
                  <a:lnTo>
                    <a:pt x="3247758" y="388620"/>
                  </a:lnTo>
                  <a:lnTo>
                    <a:pt x="3238716" y="389890"/>
                  </a:lnTo>
                  <a:lnTo>
                    <a:pt x="3227273" y="389890"/>
                  </a:lnTo>
                  <a:lnTo>
                    <a:pt x="3215094" y="391160"/>
                  </a:lnTo>
                  <a:lnTo>
                    <a:pt x="3236925" y="392430"/>
                  </a:lnTo>
                  <a:lnTo>
                    <a:pt x="3187192" y="393827"/>
                  </a:lnTo>
                  <a:lnTo>
                    <a:pt x="3185731" y="393827"/>
                  </a:lnTo>
                  <a:lnTo>
                    <a:pt x="3190735" y="392430"/>
                  </a:lnTo>
                  <a:lnTo>
                    <a:pt x="3189859" y="392430"/>
                  </a:lnTo>
                  <a:lnTo>
                    <a:pt x="3181985" y="391160"/>
                  </a:lnTo>
                  <a:lnTo>
                    <a:pt x="3181337" y="391160"/>
                  </a:lnTo>
                  <a:lnTo>
                    <a:pt x="3185896" y="389890"/>
                  </a:lnTo>
                  <a:lnTo>
                    <a:pt x="3193656" y="388620"/>
                  </a:lnTo>
                  <a:lnTo>
                    <a:pt x="3208845" y="389813"/>
                  </a:lnTo>
                  <a:lnTo>
                    <a:pt x="3198152" y="391033"/>
                  </a:lnTo>
                  <a:lnTo>
                    <a:pt x="3215094" y="390105"/>
                  </a:lnTo>
                  <a:lnTo>
                    <a:pt x="3211042" y="389775"/>
                  </a:lnTo>
                  <a:lnTo>
                    <a:pt x="3231616" y="387350"/>
                  </a:lnTo>
                  <a:lnTo>
                    <a:pt x="3229292" y="386080"/>
                  </a:lnTo>
                  <a:lnTo>
                    <a:pt x="3226346" y="386080"/>
                  </a:lnTo>
                  <a:lnTo>
                    <a:pt x="3220682" y="387350"/>
                  </a:lnTo>
                  <a:lnTo>
                    <a:pt x="3214446" y="387350"/>
                  </a:lnTo>
                  <a:lnTo>
                    <a:pt x="3217367" y="386080"/>
                  </a:lnTo>
                  <a:lnTo>
                    <a:pt x="3211626" y="386080"/>
                  </a:lnTo>
                  <a:lnTo>
                    <a:pt x="3204222" y="387350"/>
                  </a:lnTo>
                  <a:lnTo>
                    <a:pt x="3199066" y="386080"/>
                  </a:lnTo>
                  <a:lnTo>
                    <a:pt x="3193923" y="384810"/>
                  </a:lnTo>
                  <a:lnTo>
                    <a:pt x="3191421" y="386080"/>
                  </a:lnTo>
                  <a:lnTo>
                    <a:pt x="3178822" y="385546"/>
                  </a:lnTo>
                  <a:lnTo>
                    <a:pt x="3178822" y="388620"/>
                  </a:lnTo>
                  <a:lnTo>
                    <a:pt x="3166427" y="388620"/>
                  </a:lnTo>
                  <a:lnTo>
                    <a:pt x="3159671" y="387350"/>
                  </a:lnTo>
                  <a:lnTo>
                    <a:pt x="3171075" y="387350"/>
                  </a:lnTo>
                  <a:lnTo>
                    <a:pt x="3178822" y="388620"/>
                  </a:lnTo>
                  <a:lnTo>
                    <a:pt x="3178822" y="385546"/>
                  </a:lnTo>
                  <a:lnTo>
                    <a:pt x="3132175" y="383540"/>
                  </a:lnTo>
                  <a:lnTo>
                    <a:pt x="3030956" y="389890"/>
                  </a:lnTo>
                  <a:lnTo>
                    <a:pt x="2985643" y="391160"/>
                  </a:lnTo>
                  <a:lnTo>
                    <a:pt x="2993263" y="389890"/>
                  </a:lnTo>
                  <a:lnTo>
                    <a:pt x="2993809" y="388620"/>
                  </a:lnTo>
                  <a:lnTo>
                    <a:pt x="2991396" y="387350"/>
                  </a:lnTo>
                  <a:lnTo>
                    <a:pt x="2990138" y="386080"/>
                  </a:lnTo>
                  <a:lnTo>
                    <a:pt x="3005366" y="386080"/>
                  </a:lnTo>
                  <a:lnTo>
                    <a:pt x="3003639" y="384810"/>
                  </a:lnTo>
                  <a:lnTo>
                    <a:pt x="2987560" y="384810"/>
                  </a:lnTo>
                  <a:lnTo>
                    <a:pt x="2975914" y="383540"/>
                  </a:lnTo>
                  <a:lnTo>
                    <a:pt x="2973451" y="386080"/>
                  </a:lnTo>
                  <a:lnTo>
                    <a:pt x="2927858" y="386080"/>
                  </a:lnTo>
                  <a:lnTo>
                    <a:pt x="2904261" y="387350"/>
                  </a:lnTo>
                  <a:lnTo>
                    <a:pt x="2904782" y="386080"/>
                  </a:lnTo>
                  <a:lnTo>
                    <a:pt x="2909773" y="386080"/>
                  </a:lnTo>
                  <a:lnTo>
                    <a:pt x="2920847" y="384810"/>
                  </a:lnTo>
                  <a:lnTo>
                    <a:pt x="2917850" y="384810"/>
                  </a:lnTo>
                  <a:lnTo>
                    <a:pt x="2883598" y="387350"/>
                  </a:lnTo>
                  <a:lnTo>
                    <a:pt x="2873781" y="387350"/>
                  </a:lnTo>
                  <a:lnTo>
                    <a:pt x="2876766" y="386080"/>
                  </a:lnTo>
                  <a:lnTo>
                    <a:pt x="2860014" y="387350"/>
                  </a:lnTo>
                  <a:lnTo>
                    <a:pt x="2841091" y="387350"/>
                  </a:lnTo>
                  <a:lnTo>
                    <a:pt x="2827375" y="386080"/>
                  </a:lnTo>
                  <a:lnTo>
                    <a:pt x="2737891" y="386080"/>
                  </a:lnTo>
                  <a:lnTo>
                    <a:pt x="2695041" y="387350"/>
                  </a:lnTo>
                  <a:lnTo>
                    <a:pt x="2673959" y="388620"/>
                  </a:lnTo>
                  <a:lnTo>
                    <a:pt x="2673451" y="388620"/>
                  </a:lnTo>
                  <a:lnTo>
                    <a:pt x="2679827" y="385178"/>
                  </a:lnTo>
                  <a:lnTo>
                    <a:pt x="2594241" y="393712"/>
                  </a:lnTo>
                  <a:lnTo>
                    <a:pt x="2594724" y="391160"/>
                  </a:lnTo>
                  <a:lnTo>
                    <a:pt x="2592971" y="389890"/>
                  </a:lnTo>
                  <a:lnTo>
                    <a:pt x="2591219" y="388620"/>
                  </a:lnTo>
                  <a:lnTo>
                    <a:pt x="2594025" y="386080"/>
                  </a:lnTo>
                  <a:lnTo>
                    <a:pt x="2613418" y="384810"/>
                  </a:lnTo>
                  <a:lnTo>
                    <a:pt x="2568067" y="384810"/>
                  </a:lnTo>
                  <a:lnTo>
                    <a:pt x="2573426" y="386080"/>
                  </a:lnTo>
                  <a:lnTo>
                    <a:pt x="2575191" y="387350"/>
                  </a:lnTo>
                  <a:lnTo>
                    <a:pt x="2570797" y="388620"/>
                  </a:lnTo>
                  <a:lnTo>
                    <a:pt x="2554046" y="387350"/>
                  </a:lnTo>
                  <a:lnTo>
                    <a:pt x="2544076" y="386080"/>
                  </a:lnTo>
                  <a:lnTo>
                    <a:pt x="2532786" y="386080"/>
                  </a:lnTo>
                  <a:lnTo>
                    <a:pt x="2512047" y="384810"/>
                  </a:lnTo>
                  <a:lnTo>
                    <a:pt x="2516682" y="386080"/>
                  </a:lnTo>
                  <a:lnTo>
                    <a:pt x="2513533" y="387350"/>
                  </a:lnTo>
                  <a:lnTo>
                    <a:pt x="2504503" y="388620"/>
                  </a:lnTo>
                  <a:lnTo>
                    <a:pt x="2494457" y="388620"/>
                  </a:lnTo>
                  <a:lnTo>
                    <a:pt x="2490457" y="385318"/>
                  </a:lnTo>
                  <a:lnTo>
                    <a:pt x="2448953" y="388620"/>
                  </a:lnTo>
                  <a:lnTo>
                    <a:pt x="2454160" y="387350"/>
                  </a:lnTo>
                  <a:lnTo>
                    <a:pt x="2453157" y="386080"/>
                  </a:lnTo>
                  <a:lnTo>
                    <a:pt x="2447887" y="384810"/>
                  </a:lnTo>
                  <a:lnTo>
                    <a:pt x="2440343" y="383540"/>
                  </a:lnTo>
                  <a:lnTo>
                    <a:pt x="2435771" y="384810"/>
                  </a:lnTo>
                  <a:lnTo>
                    <a:pt x="2406446" y="384810"/>
                  </a:lnTo>
                  <a:lnTo>
                    <a:pt x="2374430" y="386080"/>
                  </a:lnTo>
                  <a:lnTo>
                    <a:pt x="2352725" y="387350"/>
                  </a:lnTo>
                  <a:lnTo>
                    <a:pt x="2331097" y="389890"/>
                  </a:lnTo>
                  <a:lnTo>
                    <a:pt x="2304148" y="389890"/>
                  </a:lnTo>
                  <a:lnTo>
                    <a:pt x="2306370" y="387350"/>
                  </a:lnTo>
                  <a:lnTo>
                    <a:pt x="2302268" y="386080"/>
                  </a:lnTo>
                  <a:lnTo>
                    <a:pt x="2288082" y="384810"/>
                  </a:lnTo>
                  <a:lnTo>
                    <a:pt x="2273401" y="387350"/>
                  </a:lnTo>
                  <a:lnTo>
                    <a:pt x="2249754" y="391160"/>
                  </a:lnTo>
                  <a:lnTo>
                    <a:pt x="2218055" y="393827"/>
                  </a:lnTo>
                  <a:lnTo>
                    <a:pt x="2217851" y="393827"/>
                  </a:lnTo>
                  <a:lnTo>
                    <a:pt x="2185187" y="396240"/>
                  </a:lnTo>
                  <a:lnTo>
                    <a:pt x="2176081" y="394970"/>
                  </a:lnTo>
                  <a:lnTo>
                    <a:pt x="2139645" y="396240"/>
                  </a:lnTo>
                  <a:lnTo>
                    <a:pt x="2151443" y="394970"/>
                  </a:lnTo>
                  <a:lnTo>
                    <a:pt x="2195677" y="389890"/>
                  </a:lnTo>
                  <a:lnTo>
                    <a:pt x="2213025" y="388620"/>
                  </a:lnTo>
                  <a:lnTo>
                    <a:pt x="2230374" y="387350"/>
                  </a:lnTo>
                  <a:lnTo>
                    <a:pt x="2260777" y="384810"/>
                  </a:lnTo>
                  <a:lnTo>
                    <a:pt x="2250884" y="383540"/>
                  </a:lnTo>
                  <a:lnTo>
                    <a:pt x="2224811" y="383540"/>
                  </a:lnTo>
                  <a:lnTo>
                    <a:pt x="2223020" y="382270"/>
                  </a:lnTo>
                  <a:lnTo>
                    <a:pt x="2250262" y="382270"/>
                  </a:lnTo>
                  <a:lnTo>
                    <a:pt x="2179663" y="381000"/>
                  </a:lnTo>
                  <a:lnTo>
                    <a:pt x="2172601" y="382270"/>
                  </a:lnTo>
                  <a:lnTo>
                    <a:pt x="2138007" y="384657"/>
                  </a:lnTo>
                  <a:lnTo>
                    <a:pt x="2205050" y="383540"/>
                  </a:lnTo>
                  <a:lnTo>
                    <a:pt x="2198649" y="384810"/>
                  </a:lnTo>
                  <a:lnTo>
                    <a:pt x="2177796" y="387350"/>
                  </a:lnTo>
                  <a:lnTo>
                    <a:pt x="2146973" y="388620"/>
                  </a:lnTo>
                  <a:lnTo>
                    <a:pt x="2110689" y="388620"/>
                  </a:lnTo>
                  <a:lnTo>
                    <a:pt x="2106790" y="387350"/>
                  </a:lnTo>
                  <a:lnTo>
                    <a:pt x="2110536" y="386080"/>
                  </a:lnTo>
                  <a:lnTo>
                    <a:pt x="2116480" y="384810"/>
                  </a:lnTo>
                  <a:lnTo>
                    <a:pt x="2067090" y="384810"/>
                  </a:lnTo>
                  <a:lnTo>
                    <a:pt x="2088311" y="383540"/>
                  </a:lnTo>
                  <a:lnTo>
                    <a:pt x="2068931" y="383540"/>
                  </a:lnTo>
                  <a:lnTo>
                    <a:pt x="2050961" y="384810"/>
                  </a:lnTo>
                  <a:lnTo>
                    <a:pt x="1999107" y="384810"/>
                  </a:lnTo>
                  <a:lnTo>
                    <a:pt x="1987575" y="383540"/>
                  </a:lnTo>
                  <a:lnTo>
                    <a:pt x="1972919" y="383540"/>
                  </a:lnTo>
                  <a:lnTo>
                    <a:pt x="1984184" y="386080"/>
                  </a:lnTo>
                  <a:lnTo>
                    <a:pt x="1989670" y="389890"/>
                  </a:lnTo>
                  <a:lnTo>
                    <a:pt x="1989251" y="393827"/>
                  </a:lnTo>
                  <a:lnTo>
                    <a:pt x="1988642" y="393827"/>
                  </a:lnTo>
                  <a:lnTo>
                    <a:pt x="1982876" y="394970"/>
                  </a:lnTo>
                  <a:lnTo>
                    <a:pt x="1971484" y="394970"/>
                  </a:lnTo>
                  <a:lnTo>
                    <a:pt x="1951545" y="393827"/>
                  </a:lnTo>
                  <a:lnTo>
                    <a:pt x="1925574" y="392430"/>
                  </a:lnTo>
                  <a:lnTo>
                    <a:pt x="1909038" y="392430"/>
                  </a:lnTo>
                  <a:lnTo>
                    <a:pt x="1905215" y="389890"/>
                  </a:lnTo>
                  <a:lnTo>
                    <a:pt x="1923630" y="387350"/>
                  </a:lnTo>
                  <a:lnTo>
                    <a:pt x="1921408" y="384810"/>
                  </a:lnTo>
                  <a:lnTo>
                    <a:pt x="1920709" y="386080"/>
                  </a:lnTo>
                  <a:lnTo>
                    <a:pt x="1910207" y="387350"/>
                  </a:lnTo>
                  <a:lnTo>
                    <a:pt x="1905825" y="387350"/>
                  </a:lnTo>
                  <a:lnTo>
                    <a:pt x="1901075" y="386080"/>
                  </a:lnTo>
                  <a:lnTo>
                    <a:pt x="1897227" y="386080"/>
                  </a:lnTo>
                  <a:lnTo>
                    <a:pt x="1884476" y="384810"/>
                  </a:lnTo>
                  <a:lnTo>
                    <a:pt x="1874888" y="386080"/>
                  </a:lnTo>
                  <a:lnTo>
                    <a:pt x="1855990" y="386080"/>
                  </a:lnTo>
                  <a:lnTo>
                    <a:pt x="1872018" y="387350"/>
                  </a:lnTo>
                  <a:lnTo>
                    <a:pt x="1814347" y="387350"/>
                  </a:lnTo>
                  <a:lnTo>
                    <a:pt x="1813763" y="388620"/>
                  </a:lnTo>
                  <a:lnTo>
                    <a:pt x="1801139" y="389890"/>
                  </a:lnTo>
                  <a:lnTo>
                    <a:pt x="1762493" y="392366"/>
                  </a:lnTo>
                  <a:lnTo>
                    <a:pt x="1757057" y="391160"/>
                  </a:lnTo>
                  <a:lnTo>
                    <a:pt x="1754238" y="391160"/>
                  </a:lnTo>
                  <a:lnTo>
                    <a:pt x="1623733" y="389890"/>
                  </a:lnTo>
                  <a:lnTo>
                    <a:pt x="1617548" y="388620"/>
                  </a:lnTo>
                  <a:lnTo>
                    <a:pt x="1603476" y="388620"/>
                  </a:lnTo>
                  <a:lnTo>
                    <a:pt x="1605546" y="387350"/>
                  </a:lnTo>
                  <a:lnTo>
                    <a:pt x="1594180" y="388620"/>
                  </a:lnTo>
                  <a:lnTo>
                    <a:pt x="1598942" y="388620"/>
                  </a:lnTo>
                  <a:lnTo>
                    <a:pt x="1592300" y="389890"/>
                  </a:lnTo>
                  <a:lnTo>
                    <a:pt x="1573720" y="392430"/>
                  </a:lnTo>
                  <a:lnTo>
                    <a:pt x="1542707" y="393827"/>
                  </a:lnTo>
                  <a:lnTo>
                    <a:pt x="1541970" y="393827"/>
                  </a:lnTo>
                  <a:lnTo>
                    <a:pt x="1509801" y="394970"/>
                  </a:lnTo>
                  <a:lnTo>
                    <a:pt x="1484680" y="394970"/>
                  </a:lnTo>
                  <a:lnTo>
                    <a:pt x="1485925" y="393827"/>
                  </a:lnTo>
                  <a:lnTo>
                    <a:pt x="1439989" y="393827"/>
                  </a:lnTo>
                  <a:lnTo>
                    <a:pt x="1415364" y="396240"/>
                  </a:lnTo>
                  <a:lnTo>
                    <a:pt x="1391907" y="397510"/>
                  </a:lnTo>
                  <a:lnTo>
                    <a:pt x="1355572" y="396240"/>
                  </a:lnTo>
                  <a:lnTo>
                    <a:pt x="1344612" y="394970"/>
                  </a:lnTo>
                  <a:lnTo>
                    <a:pt x="1344701" y="394373"/>
                  </a:lnTo>
                  <a:lnTo>
                    <a:pt x="1344777" y="393827"/>
                  </a:lnTo>
                  <a:lnTo>
                    <a:pt x="1344409" y="393827"/>
                  </a:lnTo>
                  <a:lnTo>
                    <a:pt x="1348676" y="392430"/>
                  </a:lnTo>
                  <a:lnTo>
                    <a:pt x="1371231" y="391160"/>
                  </a:lnTo>
                  <a:lnTo>
                    <a:pt x="1359446" y="391160"/>
                  </a:lnTo>
                  <a:lnTo>
                    <a:pt x="1302156" y="389890"/>
                  </a:lnTo>
                  <a:lnTo>
                    <a:pt x="1241742" y="389890"/>
                  </a:lnTo>
                  <a:lnTo>
                    <a:pt x="1233309" y="391160"/>
                  </a:lnTo>
                  <a:lnTo>
                    <a:pt x="1249197" y="391160"/>
                  </a:lnTo>
                  <a:lnTo>
                    <a:pt x="1251318" y="392430"/>
                  </a:lnTo>
                  <a:lnTo>
                    <a:pt x="1240967" y="392430"/>
                  </a:lnTo>
                  <a:lnTo>
                    <a:pt x="1230934" y="393827"/>
                  </a:lnTo>
                  <a:lnTo>
                    <a:pt x="1235710" y="393827"/>
                  </a:lnTo>
                  <a:lnTo>
                    <a:pt x="1197051" y="396240"/>
                  </a:lnTo>
                  <a:lnTo>
                    <a:pt x="1148765" y="396240"/>
                  </a:lnTo>
                  <a:lnTo>
                    <a:pt x="1142428" y="393827"/>
                  </a:lnTo>
                  <a:lnTo>
                    <a:pt x="1105916" y="393827"/>
                  </a:lnTo>
                  <a:lnTo>
                    <a:pt x="1129550" y="396240"/>
                  </a:lnTo>
                  <a:lnTo>
                    <a:pt x="1087869" y="397510"/>
                  </a:lnTo>
                  <a:lnTo>
                    <a:pt x="1065034" y="398780"/>
                  </a:lnTo>
                  <a:lnTo>
                    <a:pt x="1059141" y="398780"/>
                  </a:lnTo>
                  <a:lnTo>
                    <a:pt x="1071168" y="400050"/>
                  </a:lnTo>
                  <a:lnTo>
                    <a:pt x="1075067" y="398780"/>
                  </a:lnTo>
                  <a:lnTo>
                    <a:pt x="1123137" y="398780"/>
                  </a:lnTo>
                  <a:lnTo>
                    <a:pt x="1120444" y="397510"/>
                  </a:lnTo>
                  <a:lnTo>
                    <a:pt x="1136764" y="398780"/>
                  </a:lnTo>
                  <a:lnTo>
                    <a:pt x="1152588" y="398780"/>
                  </a:lnTo>
                  <a:lnTo>
                    <a:pt x="1169733" y="400050"/>
                  </a:lnTo>
                  <a:lnTo>
                    <a:pt x="1190028" y="401320"/>
                  </a:lnTo>
                  <a:lnTo>
                    <a:pt x="1188389" y="400050"/>
                  </a:lnTo>
                  <a:lnTo>
                    <a:pt x="1206995" y="400050"/>
                  </a:lnTo>
                  <a:lnTo>
                    <a:pt x="1208646" y="399592"/>
                  </a:lnTo>
                  <a:lnTo>
                    <a:pt x="1215644" y="399415"/>
                  </a:lnTo>
                  <a:lnTo>
                    <a:pt x="1209598" y="399338"/>
                  </a:lnTo>
                  <a:lnTo>
                    <a:pt x="1211592" y="398780"/>
                  </a:lnTo>
                  <a:lnTo>
                    <a:pt x="1197927" y="398780"/>
                  </a:lnTo>
                  <a:lnTo>
                    <a:pt x="1212265" y="397510"/>
                  </a:lnTo>
                  <a:lnTo>
                    <a:pt x="1232128" y="396240"/>
                  </a:lnTo>
                  <a:lnTo>
                    <a:pt x="1270812" y="396240"/>
                  </a:lnTo>
                  <a:lnTo>
                    <a:pt x="1267434" y="397510"/>
                  </a:lnTo>
                  <a:lnTo>
                    <a:pt x="1269149" y="397510"/>
                  </a:lnTo>
                  <a:lnTo>
                    <a:pt x="1290332" y="396240"/>
                  </a:lnTo>
                  <a:lnTo>
                    <a:pt x="1297127" y="397510"/>
                  </a:lnTo>
                  <a:lnTo>
                    <a:pt x="1307287" y="398780"/>
                  </a:lnTo>
                  <a:lnTo>
                    <a:pt x="1310144" y="398780"/>
                  </a:lnTo>
                  <a:lnTo>
                    <a:pt x="1295044" y="400050"/>
                  </a:lnTo>
                  <a:lnTo>
                    <a:pt x="1415135" y="400050"/>
                  </a:lnTo>
                  <a:lnTo>
                    <a:pt x="1421003" y="398780"/>
                  </a:lnTo>
                  <a:lnTo>
                    <a:pt x="1417104" y="400050"/>
                  </a:lnTo>
                  <a:lnTo>
                    <a:pt x="1469136" y="398780"/>
                  </a:lnTo>
                  <a:lnTo>
                    <a:pt x="1579410" y="398780"/>
                  </a:lnTo>
                  <a:lnTo>
                    <a:pt x="1590167" y="399021"/>
                  </a:lnTo>
                  <a:lnTo>
                    <a:pt x="1598383" y="399110"/>
                  </a:lnTo>
                  <a:lnTo>
                    <a:pt x="1591779" y="398780"/>
                  </a:lnTo>
                  <a:lnTo>
                    <a:pt x="1633283" y="398780"/>
                  </a:lnTo>
                  <a:lnTo>
                    <a:pt x="1617116" y="399059"/>
                  </a:lnTo>
                  <a:lnTo>
                    <a:pt x="1608086" y="399122"/>
                  </a:lnTo>
                  <a:lnTo>
                    <a:pt x="1598383" y="399110"/>
                  </a:lnTo>
                  <a:lnTo>
                    <a:pt x="1608785" y="399503"/>
                  </a:lnTo>
                  <a:lnTo>
                    <a:pt x="1619681" y="399707"/>
                  </a:lnTo>
                  <a:lnTo>
                    <a:pt x="1630832" y="399605"/>
                  </a:lnTo>
                  <a:lnTo>
                    <a:pt x="1641995" y="399097"/>
                  </a:lnTo>
                  <a:lnTo>
                    <a:pt x="1634324" y="398780"/>
                  </a:lnTo>
                  <a:lnTo>
                    <a:pt x="1698091" y="398780"/>
                  </a:lnTo>
                  <a:lnTo>
                    <a:pt x="1703730" y="400050"/>
                  </a:lnTo>
                  <a:lnTo>
                    <a:pt x="1746554" y="400050"/>
                  </a:lnTo>
                  <a:lnTo>
                    <a:pt x="1767103" y="401320"/>
                  </a:lnTo>
                  <a:lnTo>
                    <a:pt x="1779917" y="400050"/>
                  </a:lnTo>
                  <a:lnTo>
                    <a:pt x="1807451" y="401320"/>
                  </a:lnTo>
                  <a:lnTo>
                    <a:pt x="1926653" y="401320"/>
                  </a:lnTo>
                  <a:lnTo>
                    <a:pt x="1928126" y="400050"/>
                  </a:lnTo>
                  <a:lnTo>
                    <a:pt x="1968690" y="400050"/>
                  </a:lnTo>
                  <a:lnTo>
                    <a:pt x="1990382" y="398780"/>
                  </a:lnTo>
                  <a:lnTo>
                    <a:pt x="2014105" y="398780"/>
                  </a:lnTo>
                  <a:lnTo>
                    <a:pt x="2012061" y="397510"/>
                  </a:lnTo>
                  <a:lnTo>
                    <a:pt x="2097659" y="397510"/>
                  </a:lnTo>
                  <a:lnTo>
                    <a:pt x="2131466" y="398780"/>
                  </a:lnTo>
                  <a:lnTo>
                    <a:pt x="2108670" y="398780"/>
                  </a:lnTo>
                  <a:lnTo>
                    <a:pt x="2150275" y="400050"/>
                  </a:lnTo>
                  <a:lnTo>
                    <a:pt x="2233828" y="397510"/>
                  </a:lnTo>
                  <a:lnTo>
                    <a:pt x="2272588" y="398780"/>
                  </a:lnTo>
                  <a:lnTo>
                    <a:pt x="2281212" y="397510"/>
                  </a:lnTo>
                  <a:lnTo>
                    <a:pt x="2295804" y="397510"/>
                  </a:lnTo>
                  <a:lnTo>
                    <a:pt x="2302370" y="398780"/>
                  </a:lnTo>
                  <a:lnTo>
                    <a:pt x="2307082" y="398780"/>
                  </a:lnTo>
                  <a:lnTo>
                    <a:pt x="2344991" y="397510"/>
                  </a:lnTo>
                  <a:lnTo>
                    <a:pt x="2348204" y="398881"/>
                  </a:lnTo>
                  <a:lnTo>
                    <a:pt x="2342324" y="398957"/>
                  </a:lnTo>
                  <a:lnTo>
                    <a:pt x="2334603" y="398932"/>
                  </a:lnTo>
                  <a:lnTo>
                    <a:pt x="2327681" y="398818"/>
                  </a:lnTo>
                  <a:lnTo>
                    <a:pt x="2321420" y="398614"/>
                  </a:lnTo>
                  <a:lnTo>
                    <a:pt x="2346248" y="400443"/>
                  </a:lnTo>
                  <a:lnTo>
                    <a:pt x="2354249" y="400786"/>
                  </a:lnTo>
                  <a:lnTo>
                    <a:pt x="2356358" y="400253"/>
                  </a:lnTo>
                  <a:lnTo>
                    <a:pt x="2355583" y="400050"/>
                  </a:lnTo>
                  <a:lnTo>
                    <a:pt x="2368067" y="400050"/>
                  </a:lnTo>
                  <a:lnTo>
                    <a:pt x="2365349" y="398780"/>
                  </a:lnTo>
                  <a:lnTo>
                    <a:pt x="2357983" y="397510"/>
                  </a:lnTo>
                  <a:lnTo>
                    <a:pt x="2371560" y="397510"/>
                  </a:lnTo>
                  <a:lnTo>
                    <a:pt x="2376601" y="396240"/>
                  </a:lnTo>
                  <a:lnTo>
                    <a:pt x="2387346" y="397510"/>
                  </a:lnTo>
                  <a:lnTo>
                    <a:pt x="2415806" y="397510"/>
                  </a:lnTo>
                  <a:lnTo>
                    <a:pt x="2428862" y="398780"/>
                  </a:lnTo>
                  <a:lnTo>
                    <a:pt x="2444038" y="397510"/>
                  </a:lnTo>
                  <a:lnTo>
                    <a:pt x="2468740" y="397510"/>
                  </a:lnTo>
                  <a:lnTo>
                    <a:pt x="2493073" y="396240"/>
                  </a:lnTo>
                  <a:lnTo>
                    <a:pt x="2507145" y="394970"/>
                  </a:lnTo>
                  <a:lnTo>
                    <a:pt x="2549626" y="394970"/>
                  </a:lnTo>
                  <a:lnTo>
                    <a:pt x="2556294" y="397510"/>
                  </a:lnTo>
                  <a:lnTo>
                    <a:pt x="2579128" y="394970"/>
                  </a:lnTo>
                  <a:lnTo>
                    <a:pt x="2589441" y="393827"/>
                  </a:lnTo>
                  <a:lnTo>
                    <a:pt x="2591841" y="393827"/>
                  </a:lnTo>
                  <a:lnTo>
                    <a:pt x="2603627" y="394970"/>
                  </a:lnTo>
                  <a:lnTo>
                    <a:pt x="2610510" y="396240"/>
                  </a:lnTo>
                  <a:lnTo>
                    <a:pt x="2609621" y="396240"/>
                  </a:lnTo>
                  <a:lnTo>
                    <a:pt x="2599347" y="397510"/>
                  </a:lnTo>
                  <a:lnTo>
                    <a:pt x="2627388" y="396240"/>
                  </a:lnTo>
                  <a:lnTo>
                    <a:pt x="2658453" y="396240"/>
                  </a:lnTo>
                  <a:lnTo>
                    <a:pt x="2682303" y="394970"/>
                  </a:lnTo>
                  <a:lnTo>
                    <a:pt x="2680233" y="396240"/>
                  </a:lnTo>
                  <a:lnTo>
                    <a:pt x="2692933" y="394970"/>
                  </a:lnTo>
                  <a:lnTo>
                    <a:pt x="2728823" y="394970"/>
                  </a:lnTo>
                  <a:lnTo>
                    <a:pt x="2760014" y="396240"/>
                  </a:lnTo>
                  <a:lnTo>
                    <a:pt x="2927197" y="396240"/>
                  </a:lnTo>
                  <a:lnTo>
                    <a:pt x="2983928" y="397510"/>
                  </a:lnTo>
                  <a:lnTo>
                    <a:pt x="2983179" y="396240"/>
                  </a:lnTo>
                  <a:lnTo>
                    <a:pt x="2998266" y="396240"/>
                  </a:lnTo>
                  <a:lnTo>
                    <a:pt x="3017177" y="397510"/>
                  </a:lnTo>
                  <a:lnTo>
                    <a:pt x="3027883" y="396240"/>
                  </a:lnTo>
                  <a:lnTo>
                    <a:pt x="3036633" y="397510"/>
                  </a:lnTo>
                  <a:lnTo>
                    <a:pt x="3037167" y="398780"/>
                  </a:lnTo>
                  <a:lnTo>
                    <a:pt x="3106572" y="398780"/>
                  </a:lnTo>
                  <a:lnTo>
                    <a:pt x="3128518" y="397510"/>
                  </a:lnTo>
                  <a:lnTo>
                    <a:pt x="3133598" y="398780"/>
                  </a:lnTo>
                  <a:lnTo>
                    <a:pt x="3118993" y="398780"/>
                  </a:lnTo>
                  <a:lnTo>
                    <a:pt x="3123527" y="400050"/>
                  </a:lnTo>
                  <a:lnTo>
                    <a:pt x="3137649" y="398780"/>
                  </a:lnTo>
                  <a:lnTo>
                    <a:pt x="3142284" y="398780"/>
                  </a:lnTo>
                  <a:lnTo>
                    <a:pt x="3146806" y="400050"/>
                  </a:lnTo>
                  <a:lnTo>
                    <a:pt x="3155759" y="400050"/>
                  </a:lnTo>
                  <a:lnTo>
                    <a:pt x="3171177" y="398780"/>
                  </a:lnTo>
                  <a:lnTo>
                    <a:pt x="3174949" y="397510"/>
                  </a:lnTo>
                  <a:lnTo>
                    <a:pt x="3178708" y="396240"/>
                  </a:lnTo>
                  <a:lnTo>
                    <a:pt x="3182061" y="394970"/>
                  </a:lnTo>
                  <a:lnTo>
                    <a:pt x="3197415" y="394970"/>
                  </a:lnTo>
                  <a:lnTo>
                    <a:pt x="3210014" y="396240"/>
                  </a:lnTo>
                  <a:lnTo>
                    <a:pt x="3221418" y="394970"/>
                  </a:lnTo>
                  <a:lnTo>
                    <a:pt x="3232035" y="393827"/>
                  </a:lnTo>
                  <a:lnTo>
                    <a:pt x="3233801" y="393827"/>
                  </a:lnTo>
                  <a:lnTo>
                    <a:pt x="3239465" y="394970"/>
                  </a:lnTo>
                  <a:lnTo>
                    <a:pt x="3243364" y="394970"/>
                  </a:lnTo>
                  <a:lnTo>
                    <a:pt x="3240455" y="396240"/>
                  </a:lnTo>
                  <a:lnTo>
                    <a:pt x="3260687" y="396240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78687" y="720940"/>
              <a:ext cx="3127375" cy="393700"/>
            </a:xfrm>
            <a:custGeom>
              <a:avLst/>
              <a:gdLst/>
              <a:ahLst/>
              <a:cxnLst/>
              <a:rect l="l" t="t" r="r" b="b"/>
              <a:pathLst>
                <a:path w="3127375" h="393700">
                  <a:moveTo>
                    <a:pt x="19011" y="3175"/>
                  </a:moveTo>
                  <a:lnTo>
                    <a:pt x="13665" y="1041"/>
                  </a:lnTo>
                  <a:lnTo>
                    <a:pt x="0" y="2971"/>
                  </a:lnTo>
                  <a:lnTo>
                    <a:pt x="15113" y="2692"/>
                  </a:lnTo>
                  <a:lnTo>
                    <a:pt x="19011" y="3175"/>
                  </a:lnTo>
                  <a:close/>
                </a:path>
                <a:path w="3127375" h="393700">
                  <a:moveTo>
                    <a:pt x="62649" y="711"/>
                  </a:moveTo>
                  <a:lnTo>
                    <a:pt x="39903" y="0"/>
                  </a:lnTo>
                  <a:lnTo>
                    <a:pt x="54584" y="1130"/>
                  </a:lnTo>
                  <a:lnTo>
                    <a:pt x="62649" y="711"/>
                  </a:lnTo>
                  <a:close/>
                </a:path>
                <a:path w="3127375" h="393700">
                  <a:moveTo>
                    <a:pt x="1139875" y="390893"/>
                  </a:moveTo>
                  <a:lnTo>
                    <a:pt x="1112494" y="390436"/>
                  </a:lnTo>
                  <a:lnTo>
                    <a:pt x="1120571" y="390779"/>
                  </a:lnTo>
                  <a:lnTo>
                    <a:pt x="1139875" y="390893"/>
                  </a:lnTo>
                  <a:close/>
                </a:path>
                <a:path w="3127375" h="393700">
                  <a:moveTo>
                    <a:pt x="1175550" y="392239"/>
                  </a:moveTo>
                  <a:lnTo>
                    <a:pt x="1166774" y="392214"/>
                  </a:lnTo>
                  <a:lnTo>
                    <a:pt x="1158430" y="392239"/>
                  </a:lnTo>
                  <a:lnTo>
                    <a:pt x="1153553" y="392506"/>
                  </a:lnTo>
                  <a:lnTo>
                    <a:pt x="1175550" y="392239"/>
                  </a:lnTo>
                  <a:close/>
                </a:path>
                <a:path w="3127375" h="393700">
                  <a:moveTo>
                    <a:pt x="1427873" y="387146"/>
                  </a:moveTo>
                  <a:lnTo>
                    <a:pt x="1413814" y="387934"/>
                  </a:lnTo>
                  <a:lnTo>
                    <a:pt x="1421879" y="388277"/>
                  </a:lnTo>
                  <a:lnTo>
                    <a:pt x="1422425" y="388645"/>
                  </a:lnTo>
                  <a:lnTo>
                    <a:pt x="1426972" y="389191"/>
                  </a:lnTo>
                  <a:lnTo>
                    <a:pt x="1427873" y="387146"/>
                  </a:lnTo>
                  <a:close/>
                </a:path>
                <a:path w="3127375" h="393700">
                  <a:moveTo>
                    <a:pt x="1521802" y="386054"/>
                  </a:moveTo>
                  <a:lnTo>
                    <a:pt x="1506296" y="385953"/>
                  </a:lnTo>
                  <a:lnTo>
                    <a:pt x="1500301" y="386359"/>
                  </a:lnTo>
                  <a:lnTo>
                    <a:pt x="1492135" y="386740"/>
                  </a:lnTo>
                  <a:lnTo>
                    <a:pt x="1489671" y="387108"/>
                  </a:lnTo>
                  <a:lnTo>
                    <a:pt x="1500809" y="387451"/>
                  </a:lnTo>
                  <a:lnTo>
                    <a:pt x="1508239" y="386969"/>
                  </a:lnTo>
                  <a:lnTo>
                    <a:pt x="1518843" y="386448"/>
                  </a:lnTo>
                  <a:lnTo>
                    <a:pt x="1521802" y="386054"/>
                  </a:lnTo>
                  <a:close/>
                </a:path>
                <a:path w="3127375" h="393700">
                  <a:moveTo>
                    <a:pt x="1536903" y="391401"/>
                  </a:moveTo>
                  <a:lnTo>
                    <a:pt x="1528775" y="391058"/>
                  </a:lnTo>
                  <a:lnTo>
                    <a:pt x="1517662" y="391287"/>
                  </a:lnTo>
                  <a:lnTo>
                    <a:pt x="1510525" y="391680"/>
                  </a:lnTo>
                  <a:lnTo>
                    <a:pt x="1499463" y="391896"/>
                  </a:lnTo>
                  <a:lnTo>
                    <a:pt x="1504035" y="392442"/>
                  </a:lnTo>
                  <a:lnTo>
                    <a:pt x="1533867" y="391972"/>
                  </a:lnTo>
                  <a:lnTo>
                    <a:pt x="1536903" y="391401"/>
                  </a:lnTo>
                  <a:close/>
                </a:path>
                <a:path w="3127375" h="393700">
                  <a:moveTo>
                    <a:pt x="1950300" y="390042"/>
                  </a:moveTo>
                  <a:lnTo>
                    <a:pt x="1942706" y="390067"/>
                  </a:lnTo>
                  <a:lnTo>
                    <a:pt x="1943798" y="393420"/>
                  </a:lnTo>
                  <a:lnTo>
                    <a:pt x="1950300" y="390042"/>
                  </a:lnTo>
                  <a:close/>
                </a:path>
                <a:path w="3127375" h="393700">
                  <a:moveTo>
                    <a:pt x="2350046" y="383247"/>
                  </a:moveTo>
                  <a:lnTo>
                    <a:pt x="2346464" y="382028"/>
                  </a:lnTo>
                  <a:lnTo>
                    <a:pt x="2329738" y="382003"/>
                  </a:lnTo>
                  <a:lnTo>
                    <a:pt x="2320937" y="383235"/>
                  </a:lnTo>
                  <a:lnTo>
                    <a:pt x="2306129" y="383095"/>
                  </a:lnTo>
                  <a:lnTo>
                    <a:pt x="2306574" y="383565"/>
                  </a:lnTo>
                  <a:lnTo>
                    <a:pt x="2323388" y="384175"/>
                  </a:lnTo>
                  <a:lnTo>
                    <a:pt x="2323719" y="384594"/>
                  </a:lnTo>
                  <a:lnTo>
                    <a:pt x="2346769" y="383819"/>
                  </a:lnTo>
                  <a:lnTo>
                    <a:pt x="2350046" y="383247"/>
                  </a:lnTo>
                  <a:close/>
                </a:path>
                <a:path w="3127375" h="393700">
                  <a:moveTo>
                    <a:pt x="2591765" y="20853"/>
                  </a:moveTo>
                  <a:lnTo>
                    <a:pt x="2576411" y="20701"/>
                  </a:lnTo>
                  <a:lnTo>
                    <a:pt x="2565273" y="20205"/>
                  </a:lnTo>
                  <a:lnTo>
                    <a:pt x="2558986" y="20104"/>
                  </a:lnTo>
                  <a:lnTo>
                    <a:pt x="2558186" y="21120"/>
                  </a:lnTo>
                  <a:lnTo>
                    <a:pt x="2591765" y="20853"/>
                  </a:lnTo>
                  <a:close/>
                </a:path>
                <a:path w="3127375" h="393700">
                  <a:moveTo>
                    <a:pt x="2822244" y="18694"/>
                  </a:moveTo>
                  <a:lnTo>
                    <a:pt x="2812313" y="16764"/>
                  </a:lnTo>
                  <a:lnTo>
                    <a:pt x="2816936" y="18643"/>
                  </a:lnTo>
                  <a:lnTo>
                    <a:pt x="2822244" y="18694"/>
                  </a:lnTo>
                  <a:close/>
                </a:path>
                <a:path w="3127375" h="393700">
                  <a:moveTo>
                    <a:pt x="3126968" y="19723"/>
                  </a:moveTo>
                  <a:lnTo>
                    <a:pt x="3123438" y="19177"/>
                  </a:lnTo>
                  <a:lnTo>
                    <a:pt x="3107461" y="19050"/>
                  </a:lnTo>
                  <a:lnTo>
                    <a:pt x="3125228" y="20243"/>
                  </a:lnTo>
                  <a:lnTo>
                    <a:pt x="3126968" y="19723"/>
                  </a:lnTo>
                  <a:close/>
                </a:path>
              </a:pathLst>
            </a:custGeom>
            <a:solidFill>
              <a:srgbClr val="01B47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001" y="8003591"/>
            <a:ext cx="6116701" cy="16624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20693" y="1661515"/>
            <a:ext cx="2915996" cy="16628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639" y="1661515"/>
            <a:ext cx="2916008" cy="166806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001" y="3774389"/>
            <a:ext cx="2915996" cy="169199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24000" y="3787368"/>
            <a:ext cx="2912700" cy="167375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925646" y="5922010"/>
            <a:ext cx="2912783" cy="166702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21652" y="5922010"/>
            <a:ext cx="2924517" cy="16670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09965" y="3354938"/>
            <a:ext cx="12871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solidFill>
                  <a:srgbClr val="01B477"/>
                </a:solidFill>
                <a:latin typeface="Trebuchet MS"/>
                <a:cs typeface="Trebuchet MS"/>
              </a:rPr>
              <a:t>MARROW</a:t>
            </a:r>
            <a:r>
              <a:rPr sz="1600" b="1" spc="-85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rgbClr val="01B477"/>
                </a:solidFill>
                <a:latin typeface="Trebuchet MS"/>
                <a:cs typeface="Trebuchet MS"/>
              </a:rPr>
              <a:t>VEG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965" y="7614417"/>
            <a:ext cx="9207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1B477"/>
                </a:solidFill>
                <a:latin typeface="Trebuchet MS"/>
                <a:cs typeface="Trebuchet MS"/>
              </a:rPr>
              <a:t>TROPICAL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965" y="5491789"/>
            <a:ext cx="12738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STONE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60" dirty="0">
                <a:solidFill>
                  <a:srgbClr val="01B477"/>
                </a:solidFill>
                <a:latin typeface="Trebuchet MS"/>
                <a:cs typeface="Trebuchet MS"/>
              </a:rPr>
              <a:t>FRUITS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965" y="9691324"/>
            <a:ext cx="13335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0" dirty="0">
                <a:solidFill>
                  <a:srgbClr val="01B477"/>
                </a:solidFill>
                <a:latin typeface="Trebuchet MS"/>
                <a:cs typeface="Trebuchet MS"/>
              </a:rPr>
              <a:t>CITRUS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rgbClr val="01B477"/>
                </a:solidFill>
                <a:latin typeface="Trebuchet MS"/>
                <a:cs typeface="Trebuchet MS"/>
              </a:rPr>
              <a:t>RANGE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915648" y="3354938"/>
            <a:ext cx="13608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01B477"/>
                </a:solidFill>
                <a:latin typeface="Trebuchet MS"/>
                <a:cs typeface="Trebuchet MS"/>
              </a:rPr>
              <a:t>MELON</a:t>
            </a:r>
            <a:r>
              <a:rPr sz="1600" b="1" spc="-11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55" dirty="0">
                <a:solidFill>
                  <a:srgbClr val="01B477"/>
                </a:solidFill>
                <a:latin typeface="Trebuchet MS"/>
                <a:cs typeface="Trebuchet MS"/>
              </a:rPr>
              <a:t>FAMILY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15648" y="7614417"/>
            <a:ext cx="12103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" dirty="0">
                <a:solidFill>
                  <a:srgbClr val="01B477"/>
                </a:solidFill>
                <a:latin typeface="Trebuchet MS"/>
                <a:cs typeface="Trebuchet MS"/>
              </a:rPr>
              <a:t>POME</a:t>
            </a:r>
            <a:r>
              <a:rPr sz="1600" b="1" spc="-100" dirty="0">
                <a:solidFill>
                  <a:srgbClr val="01B477"/>
                </a:solidFill>
                <a:latin typeface="Trebuchet MS"/>
                <a:cs typeface="Trebuchet MS"/>
              </a:rPr>
              <a:t> </a:t>
            </a:r>
            <a:r>
              <a:rPr sz="1600" b="1" spc="-60" dirty="0">
                <a:solidFill>
                  <a:srgbClr val="01B477"/>
                </a:solidFill>
                <a:latin typeface="Trebuchet MS"/>
                <a:cs typeface="Trebuchet MS"/>
              </a:rPr>
              <a:t>FRUITS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15648" y="5491789"/>
            <a:ext cx="7302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65" dirty="0">
                <a:solidFill>
                  <a:srgbClr val="01B477"/>
                </a:solidFill>
                <a:latin typeface="Trebuchet MS"/>
                <a:cs typeface="Trebuchet MS"/>
              </a:rPr>
              <a:t>BERRIES</a:t>
            </a:r>
            <a:endParaRPr sz="1600">
              <a:latin typeface="Trebuchet MS"/>
              <a:cs typeface="Trebuchet M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216271-3BA2-0731-B53E-783E56396E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651" y="7378662"/>
            <a:ext cx="2965450" cy="1657337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17353" y="4517326"/>
            <a:ext cx="2919679" cy="166046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01748" y="659483"/>
            <a:ext cx="7061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>
                <a:solidFill>
                  <a:schemeClr val="accent2">
                    <a:lumMod val="75000"/>
                  </a:schemeClr>
                </a:solidFill>
              </a:rPr>
              <a:t>EGG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952563" y="720940"/>
            <a:ext cx="1218565" cy="403708"/>
            <a:chOff x="952563" y="720940"/>
            <a:chExt cx="1218565" cy="403708"/>
          </a:xfrm>
        </p:grpSpPr>
        <p:sp>
          <p:nvSpPr>
            <p:cNvPr id="7" name="object 7"/>
            <p:cNvSpPr/>
            <p:nvPr/>
          </p:nvSpPr>
          <p:spPr>
            <a:xfrm>
              <a:off x="952563" y="721423"/>
              <a:ext cx="1218565" cy="403225"/>
            </a:xfrm>
            <a:custGeom>
              <a:avLst/>
              <a:gdLst/>
              <a:ahLst/>
              <a:cxnLst/>
              <a:rect l="l" t="t" r="r" b="b"/>
              <a:pathLst>
                <a:path w="1218564" h="403225">
                  <a:moveTo>
                    <a:pt x="7124" y="399630"/>
                  </a:moveTo>
                  <a:lnTo>
                    <a:pt x="3619" y="398081"/>
                  </a:lnTo>
                  <a:lnTo>
                    <a:pt x="3784" y="398437"/>
                  </a:lnTo>
                  <a:lnTo>
                    <a:pt x="0" y="398310"/>
                  </a:lnTo>
                  <a:lnTo>
                    <a:pt x="1358" y="399694"/>
                  </a:lnTo>
                  <a:lnTo>
                    <a:pt x="787" y="399935"/>
                  </a:lnTo>
                  <a:lnTo>
                    <a:pt x="7124" y="399630"/>
                  </a:lnTo>
                  <a:close/>
                </a:path>
                <a:path w="1218564" h="403225">
                  <a:moveTo>
                    <a:pt x="19685" y="3810"/>
                  </a:moveTo>
                  <a:lnTo>
                    <a:pt x="16979" y="3810"/>
                  </a:lnTo>
                  <a:lnTo>
                    <a:pt x="12179" y="5092"/>
                  </a:lnTo>
                  <a:lnTo>
                    <a:pt x="19685" y="3810"/>
                  </a:lnTo>
                  <a:close/>
                </a:path>
                <a:path w="1218564" h="403225">
                  <a:moveTo>
                    <a:pt x="62992" y="1892"/>
                  </a:moveTo>
                  <a:lnTo>
                    <a:pt x="61607" y="1803"/>
                  </a:lnTo>
                  <a:lnTo>
                    <a:pt x="59283" y="1803"/>
                  </a:lnTo>
                  <a:lnTo>
                    <a:pt x="55295" y="2006"/>
                  </a:lnTo>
                  <a:lnTo>
                    <a:pt x="62992" y="1892"/>
                  </a:lnTo>
                  <a:close/>
                </a:path>
                <a:path w="1218564" h="403225">
                  <a:moveTo>
                    <a:pt x="74320" y="394500"/>
                  </a:moveTo>
                  <a:lnTo>
                    <a:pt x="66217" y="395312"/>
                  </a:lnTo>
                  <a:lnTo>
                    <a:pt x="65112" y="395871"/>
                  </a:lnTo>
                  <a:lnTo>
                    <a:pt x="74320" y="394500"/>
                  </a:lnTo>
                  <a:close/>
                </a:path>
                <a:path w="1218564" h="403225">
                  <a:moveTo>
                    <a:pt x="83197" y="13970"/>
                  </a:moveTo>
                  <a:lnTo>
                    <a:pt x="76403" y="13970"/>
                  </a:lnTo>
                  <a:lnTo>
                    <a:pt x="78562" y="15240"/>
                  </a:lnTo>
                  <a:lnTo>
                    <a:pt x="83197" y="13970"/>
                  </a:lnTo>
                  <a:close/>
                </a:path>
                <a:path w="1218564" h="403225">
                  <a:moveTo>
                    <a:pt x="124612" y="395338"/>
                  </a:moveTo>
                  <a:lnTo>
                    <a:pt x="118808" y="394385"/>
                  </a:lnTo>
                  <a:lnTo>
                    <a:pt x="110655" y="394538"/>
                  </a:lnTo>
                  <a:lnTo>
                    <a:pt x="101587" y="394970"/>
                  </a:lnTo>
                  <a:lnTo>
                    <a:pt x="93052" y="394881"/>
                  </a:lnTo>
                  <a:lnTo>
                    <a:pt x="91338" y="394347"/>
                  </a:lnTo>
                  <a:lnTo>
                    <a:pt x="86639" y="396240"/>
                  </a:lnTo>
                  <a:lnTo>
                    <a:pt x="107022" y="395427"/>
                  </a:lnTo>
                  <a:lnTo>
                    <a:pt x="116700" y="395147"/>
                  </a:lnTo>
                  <a:lnTo>
                    <a:pt x="124612" y="395338"/>
                  </a:lnTo>
                  <a:close/>
                </a:path>
                <a:path w="1218564" h="403225">
                  <a:moveTo>
                    <a:pt x="128485" y="393014"/>
                  </a:moveTo>
                  <a:lnTo>
                    <a:pt x="121513" y="392226"/>
                  </a:lnTo>
                  <a:lnTo>
                    <a:pt x="118884" y="392620"/>
                  </a:lnTo>
                  <a:lnTo>
                    <a:pt x="127965" y="393649"/>
                  </a:lnTo>
                  <a:lnTo>
                    <a:pt x="127635" y="393014"/>
                  </a:lnTo>
                  <a:lnTo>
                    <a:pt x="128485" y="393014"/>
                  </a:lnTo>
                  <a:close/>
                </a:path>
                <a:path w="1218564" h="403225">
                  <a:moveTo>
                    <a:pt x="155740" y="400418"/>
                  </a:moveTo>
                  <a:lnTo>
                    <a:pt x="154686" y="399910"/>
                  </a:lnTo>
                  <a:lnTo>
                    <a:pt x="147104" y="399910"/>
                  </a:lnTo>
                  <a:lnTo>
                    <a:pt x="149783" y="400367"/>
                  </a:lnTo>
                  <a:lnTo>
                    <a:pt x="143649" y="400418"/>
                  </a:lnTo>
                  <a:lnTo>
                    <a:pt x="153822" y="401129"/>
                  </a:lnTo>
                  <a:lnTo>
                    <a:pt x="149809" y="400367"/>
                  </a:lnTo>
                  <a:lnTo>
                    <a:pt x="150177" y="400418"/>
                  </a:lnTo>
                  <a:lnTo>
                    <a:pt x="155740" y="400418"/>
                  </a:lnTo>
                  <a:close/>
                </a:path>
                <a:path w="1218564" h="403225">
                  <a:moveTo>
                    <a:pt x="162471" y="399630"/>
                  </a:moveTo>
                  <a:lnTo>
                    <a:pt x="154089" y="399630"/>
                  </a:lnTo>
                  <a:lnTo>
                    <a:pt x="154686" y="399910"/>
                  </a:lnTo>
                  <a:lnTo>
                    <a:pt x="162471" y="399630"/>
                  </a:lnTo>
                  <a:close/>
                </a:path>
                <a:path w="1218564" h="403225">
                  <a:moveTo>
                    <a:pt x="167728" y="398843"/>
                  </a:moveTo>
                  <a:lnTo>
                    <a:pt x="163182" y="398335"/>
                  </a:lnTo>
                  <a:lnTo>
                    <a:pt x="157314" y="398005"/>
                  </a:lnTo>
                  <a:lnTo>
                    <a:pt x="165442" y="397192"/>
                  </a:lnTo>
                  <a:lnTo>
                    <a:pt x="157086" y="397637"/>
                  </a:lnTo>
                  <a:lnTo>
                    <a:pt x="154965" y="398259"/>
                  </a:lnTo>
                  <a:lnTo>
                    <a:pt x="158661" y="398767"/>
                  </a:lnTo>
                  <a:lnTo>
                    <a:pt x="167728" y="398843"/>
                  </a:lnTo>
                  <a:close/>
                </a:path>
                <a:path w="1218564" h="403225">
                  <a:moveTo>
                    <a:pt x="181673" y="398475"/>
                  </a:moveTo>
                  <a:lnTo>
                    <a:pt x="180505" y="398094"/>
                  </a:lnTo>
                  <a:lnTo>
                    <a:pt x="180378" y="397332"/>
                  </a:lnTo>
                  <a:lnTo>
                    <a:pt x="177584" y="398729"/>
                  </a:lnTo>
                  <a:lnTo>
                    <a:pt x="178308" y="398043"/>
                  </a:lnTo>
                  <a:lnTo>
                    <a:pt x="176555" y="398703"/>
                  </a:lnTo>
                  <a:lnTo>
                    <a:pt x="172770" y="399199"/>
                  </a:lnTo>
                  <a:lnTo>
                    <a:pt x="181673" y="398475"/>
                  </a:lnTo>
                  <a:close/>
                </a:path>
                <a:path w="1218564" h="403225">
                  <a:moveTo>
                    <a:pt x="184619" y="401256"/>
                  </a:moveTo>
                  <a:lnTo>
                    <a:pt x="182918" y="400723"/>
                  </a:lnTo>
                  <a:lnTo>
                    <a:pt x="178193" y="399834"/>
                  </a:lnTo>
                  <a:lnTo>
                    <a:pt x="170091" y="400646"/>
                  </a:lnTo>
                  <a:lnTo>
                    <a:pt x="171780" y="401193"/>
                  </a:lnTo>
                  <a:lnTo>
                    <a:pt x="178993" y="401307"/>
                  </a:lnTo>
                  <a:lnTo>
                    <a:pt x="176314" y="401701"/>
                  </a:lnTo>
                  <a:lnTo>
                    <a:pt x="184619" y="401256"/>
                  </a:lnTo>
                  <a:close/>
                </a:path>
                <a:path w="1218564" h="403225">
                  <a:moveTo>
                    <a:pt x="185877" y="398119"/>
                  </a:moveTo>
                  <a:lnTo>
                    <a:pt x="181673" y="398462"/>
                  </a:lnTo>
                  <a:lnTo>
                    <a:pt x="182410" y="398691"/>
                  </a:lnTo>
                  <a:lnTo>
                    <a:pt x="183527" y="398767"/>
                  </a:lnTo>
                  <a:lnTo>
                    <a:pt x="185877" y="398119"/>
                  </a:lnTo>
                  <a:close/>
                </a:path>
                <a:path w="1218564" h="403225">
                  <a:moveTo>
                    <a:pt x="190144" y="395490"/>
                  </a:moveTo>
                  <a:lnTo>
                    <a:pt x="187312" y="395516"/>
                  </a:lnTo>
                  <a:lnTo>
                    <a:pt x="172618" y="397319"/>
                  </a:lnTo>
                  <a:lnTo>
                    <a:pt x="190144" y="395490"/>
                  </a:lnTo>
                  <a:close/>
                </a:path>
                <a:path w="1218564" h="403225">
                  <a:moveTo>
                    <a:pt x="220726" y="394804"/>
                  </a:moveTo>
                  <a:lnTo>
                    <a:pt x="216395" y="393966"/>
                  </a:lnTo>
                  <a:lnTo>
                    <a:pt x="212623" y="394919"/>
                  </a:lnTo>
                  <a:lnTo>
                    <a:pt x="218694" y="395605"/>
                  </a:lnTo>
                  <a:lnTo>
                    <a:pt x="210781" y="396786"/>
                  </a:lnTo>
                  <a:lnTo>
                    <a:pt x="215366" y="396176"/>
                  </a:lnTo>
                  <a:lnTo>
                    <a:pt x="219532" y="395528"/>
                  </a:lnTo>
                  <a:lnTo>
                    <a:pt x="220726" y="394804"/>
                  </a:lnTo>
                  <a:close/>
                </a:path>
                <a:path w="1218564" h="403225">
                  <a:moveTo>
                    <a:pt x="228231" y="400316"/>
                  </a:moveTo>
                  <a:lnTo>
                    <a:pt x="225933" y="399719"/>
                  </a:lnTo>
                  <a:lnTo>
                    <a:pt x="225323" y="399084"/>
                  </a:lnTo>
                  <a:lnTo>
                    <a:pt x="218668" y="399719"/>
                  </a:lnTo>
                  <a:lnTo>
                    <a:pt x="219913" y="399719"/>
                  </a:lnTo>
                  <a:lnTo>
                    <a:pt x="222415" y="399999"/>
                  </a:lnTo>
                  <a:lnTo>
                    <a:pt x="228231" y="400316"/>
                  </a:lnTo>
                  <a:close/>
                </a:path>
                <a:path w="1218564" h="403225">
                  <a:moveTo>
                    <a:pt x="229158" y="400558"/>
                  </a:moveTo>
                  <a:lnTo>
                    <a:pt x="228231" y="400316"/>
                  </a:lnTo>
                  <a:lnTo>
                    <a:pt x="228650" y="401053"/>
                  </a:lnTo>
                  <a:lnTo>
                    <a:pt x="229158" y="400558"/>
                  </a:lnTo>
                  <a:close/>
                </a:path>
                <a:path w="1218564" h="403225">
                  <a:moveTo>
                    <a:pt x="234276" y="398221"/>
                  </a:moveTo>
                  <a:lnTo>
                    <a:pt x="226275" y="398132"/>
                  </a:lnTo>
                  <a:lnTo>
                    <a:pt x="224815" y="398538"/>
                  </a:lnTo>
                  <a:lnTo>
                    <a:pt x="225323" y="399084"/>
                  </a:lnTo>
                  <a:lnTo>
                    <a:pt x="234276" y="398221"/>
                  </a:lnTo>
                  <a:close/>
                </a:path>
                <a:path w="1218564" h="403225">
                  <a:moveTo>
                    <a:pt x="241604" y="394563"/>
                  </a:moveTo>
                  <a:lnTo>
                    <a:pt x="240525" y="393928"/>
                  </a:lnTo>
                  <a:lnTo>
                    <a:pt x="238633" y="393014"/>
                  </a:lnTo>
                  <a:lnTo>
                    <a:pt x="237629" y="392760"/>
                  </a:lnTo>
                  <a:lnTo>
                    <a:pt x="236728" y="392531"/>
                  </a:lnTo>
                  <a:lnTo>
                    <a:pt x="233718" y="391769"/>
                  </a:lnTo>
                  <a:lnTo>
                    <a:pt x="232384" y="391960"/>
                  </a:lnTo>
                  <a:lnTo>
                    <a:pt x="231267" y="392531"/>
                  </a:lnTo>
                  <a:lnTo>
                    <a:pt x="226936" y="392391"/>
                  </a:lnTo>
                  <a:lnTo>
                    <a:pt x="223177" y="391960"/>
                  </a:lnTo>
                  <a:lnTo>
                    <a:pt x="226021" y="391769"/>
                  </a:lnTo>
                  <a:lnTo>
                    <a:pt x="226987" y="391769"/>
                  </a:lnTo>
                  <a:lnTo>
                    <a:pt x="226758" y="391248"/>
                  </a:lnTo>
                  <a:lnTo>
                    <a:pt x="227952" y="391071"/>
                  </a:lnTo>
                  <a:lnTo>
                    <a:pt x="228396" y="390956"/>
                  </a:lnTo>
                  <a:lnTo>
                    <a:pt x="226174" y="390918"/>
                  </a:lnTo>
                  <a:lnTo>
                    <a:pt x="226745" y="391045"/>
                  </a:lnTo>
                  <a:lnTo>
                    <a:pt x="226745" y="391248"/>
                  </a:lnTo>
                  <a:lnTo>
                    <a:pt x="223100" y="391769"/>
                  </a:lnTo>
                  <a:lnTo>
                    <a:pt x="222605" y="391769"/>
                  </a:lnTo>
                  <a:lnTo>
                    <a:pt x="217614" y="392264"/>
                  </a:lnTo>
                  <a:lnTo>
                    <a:pt x="225806" y="392950"/>
                  </a:lnTo>
                  <a:lnTo>
                    <a:pt x="227101" y="392760"/>
                  </a:lnTo>
                  <a:lnTo>
                    <a:pt x="234492" y="393242"/>
                  </a:lnTo>
                  <a:lnTo>
                    <a:pt x="241604" y="394563"/>
                  </a:lnTo>
                  <a:close/>
                </a:path>
                <a:path w="1218564" h="403225">
                  <a:moveTo>
                    <a:pt x="242785" y="16408"/>
                  </a:moveTo>
                  <a:lnTo>
                    <a:pt x="241757" y="16294"/>
                  </a:lnTo>
                  <a:lnTo>
                    <a:pt x="241325" y="16243"/>
                  </a:lnTo>
                  <a:lnTo>
                    <a:pt x="241185" y="16433"/>
                  </a:lnTo>
                  <a:lnTo>
                    <a:pt x="241833" y="16446"/>
                  </a:lnTo>
                  <a:lnTo>
                    <a:pt x="242785" y="16408"/>
                  </a:lnTo>
                  <a:close/>
                </a:path>
                <a:path w="1218564" h="403225">
                  <a:moveTo>
                    <a:pt x="243979" y="395008"/>
                  </a:moveTo>
                  <a:lnTo>
                    <a:pt x="241604" y="394563"/>
                  </a:lnTo>
                  <a:lnTo>
                    <a:pt x="242684" y="395211"/>
                  </a:lnTo>
                  <a:lnTo>
                    <a:pt x="243979" y="395008"/>
                  </a:lnTo>
                  <a:close/>
                </a:path>
                <a:path w="1218564" h="403225">
                  <a:moveTo>
                    <a:pt x="244259" y="396709"/>
                  </a:moveTo>
                  <a:lnTo>
                    <a:pt x="234746" y="396392"/>
                  </a:lnTo>
                  <a:lnTo>
                    <a:pt x="234937" y="396760"/>
                  </a:lnTo>
                  <a:lnTo>
                    <a:pt x="236651" y="397306"/>
                  </a:lnTo>
                  <a:lnTo>
                    <a:pt x="234048" y="397687"/>
                  </a:lnTo>
                  <a:lnTo>
                    <a:pt x="244259" y="396709"/>
                  </a:lnTo>
                  <a:close/>
                </a:path>
                <a:path w="1218564" h="403225">
                  <a:moveTo>
                    <a:pt x="248920" y="396252"/>
                  </a:moveTo>
                  <a:lnTo>
                    <a:pt x="244259" y="396697"/>
                  </a:lnTo>
                  <a:lnTo>
                    <a:pt x="247789" y="396824"/>
                  </a:lnTo>
                  <a:lnTo>
                    <a:pt x="248920" y="396252"/>
                  </a:lnTo>
                  <a:close/>
                </a:path>
                <a:path w="1218564" h="403225">
                  <a:moveTo>
                    <a:pt x="249516" y="398462"/>
                  </a:moveTo>
                  <a:lnTo>
                    <a:pt x="249174" y="398335"/>
                  </a:lnTo>
                  <a:lnTo>
                    <a:pt x="248970" y="398284"/>
                  </a:lnTo>
                  <a:lnTo>
                    <a:pt x="248627" y="398462"/>
                  </a:lnTo>
                  <a:lnTo>
                    <a:pt x="249516" y="398462"/>
                  </a:lnTo>
                  <a:close/>
                </a:path>
                <a:path w="1218564" h="403225">
                  <a:moveTo>
                    <a:pt x="260654" y="398576"/>
                  </a:moveTo>
                  <a:lnTo>
                    <a:pt x="252920" y="398449"/>
                  </a:lnTo>
                  <a:lnTo>
                    <a:pt x="250748" y="398462"/>
                  </a:lnTo>
                  <a:lnTo>
                    <a:pt x="249516" y="398462"/>
                  </a:lnTo>
                  <a:lnTo>
                    <a:pt x="250215" y="398767"/>
                  </a:lnTo>
                  <a:lnTo>
                    <a:pt x="251548" y="399554"/>
                  </a:lnTo>
                  <a:lnTo>
                    <a:pt x="256565" y="399884"/>
                  </a:lnTo>
                  <a:lnTo>
                    <a:pt x="253060" y="398513"/>
                  </a:lnTo>
                  <a:lnTo>
                    <a:pt x="260654" y="398576"/>
                  </a:lnTo>
                  <a:close/>
                </a:path>
                <a:path w="1218564" h="403225">
                  <a:moveTo>
                    <a:pt x="266788" y="400519"/>
                  </a:moveTo>
                  <a:lnTo>
                    <a:pt x="262826" y="401116"/>
                  </a:lnTo>
                  <a:lnTo>
                    <a:pt x="257759" y="402272"/>
                  </a:lnTo>
                  <a:lnTo>
                    <a:pt x="266788" y="400519"/>
                  </a:lnTo>
                  <a:close/>
                </a:path>
                <a:path w="1218564" h="403225">
                  <a:moveTo>
                    <a:pt x="275209" y="398526"/>
                  </a:moveTo>
                  <a:lnTo>
                    <a:pt x="274650" y="398399"/>
                  </a:lnTo>
                  <a:lnTo>
                    <a:pt x="274193" y="398360"/>
                  </a:lnTo>
                  <a:lnTo>
                    <a:pt x="274294" y="398602"/>
                  </a:lnTo>
                  <a:lnTo>
                    <a:pt x="274574" y="398576"/>
                  </a:lnTo>
                  <a:lnTo>
                    <a:pt x="274942" y="398538"/>
                  </a:lnTo>
                  <a:lnTo>
                    <a:pt x="275209" y="398526"/>
                  </a:lnTo>
                  <a:close/>
                </a:path>
                <a:path w="1218564" h="403225">
                  <a:moveTo>
                    <a:pt x="277317" y="399275"/>
                  </a:moveTo>
                  <a:lnTo>
                    <a:pt x="277152" y="399122"/>
                  </a:lnTo>
                  <a:lnTo>
                    <a:pt x="276593" y="398907"/>
                  </a:lnTo>
                  <a:lnTo>
                    <a:pt x="276390" y="398932"/>
                  </a:lnTo>
                  <a:lnTo>
                    <a:pt x="276199" y="398945"/>
                  </a:lnTo>
                  <a:lnTo>
                    <a:pt x="275983" y="398970"/>
                  </a:lnTo>
                  <a:lnTo>
                    <a:pt x="277317" y="399275"/>
                  </a:lnTo>
                  <a:close/>
                </a:path>
                <a:path w="1218564" h="403225">
                  <a:moveTo>
                    <a:pt x="282016" y="398056"/>
                  </a:moveTo>
                  <a:lnTo>
                    <a:pt x="275209" y="398513"/>
                  </a:lnTo>
                  <a:lnTo>
                    <a:pt x="276593" y="398907"/>
                  </a:lnTo>
                  <a:lnTo>
                    <a:pt x="280339" y="398310"/>
                  </a:lnTo>
                  <a:lnTo>
                    <a:pt x="282016" y="398056"/>
                  </a:lnTo>
                  <a:close/>
                </a:path>
                <a:path w="1218564" h="403225">
                  <a:moveTo>
                    <a:pt x="291769" y="393839"/>
                  </a:moveTo>
                  <a:lnTo>
                    <a:pt x="283984" y="392620"/>
                  </a:lnTo>
                  <a:lnTo>
                    <a:pt x="284378" y="393344"/>
                  </a:lnTo>
                  <a:lnTo>
                    <a:pt x="275691" y="393065"/>
                  </a:lnTo>
                  <a:lnTo>
                    <a:pt x="277571" y="393966"/>
                  </a:lnTo>
                  <a:lnTo>
                    <a:pt x="276491" y="394538"/>
                  </a:lnTo>
                  <a:lnTo>
                    <a:pt x="291769" y="393839"/>
                  </a:lnTo>
                  <a:close/>
                </a:path>
                <a:path w="1218564" h="403225">
                  <a:moveTo>
                    <a:pt x="292188" y="397484"/>
                  </a:moveTo>
                  <a:lnTo>
                    <a:pt x="290868" y="397548"/>
                  </a:lnTo>
                  <a:lnTo>
                    <a:pt x="286778" y="397281"/>
                  </a:lnTo>
                  <a:lnTo>
                    <a:pt x="284340" y="397624"/>
                  </a:lnTo>
                  <a:lnTo>
                    <a:pt x="282016" y="398056"/>
                  </a:lnTo>
                  <a:lnTo>
                    <a:pt x="291782" y="397814"/>
                  </a:lnTo>
                  <a:lnTo>
                    <a:pt x="292125" y="397611"/>
                  </a:lnTo>
                  <a:lnTo>
                    <a:pt x="292188" y="397484"/>
                  </a:lnTo>
                  <a:close/>
                </a:path>
                <a:path w="1218564" h="403225">
                  <a:moveTo>
                    <a:pt x="302844" y="401396"/>
                  </a:moveTo>
                  <a:lnTo>
                    <a:pt x="297815" y="401802"/>
                  </a:lnTo>
                  <a:lnTo>
                    <a:pt x="292442" y="401701"/>
                  </a:lnTo>
                  <a:lnTo>
                    <a:pt x="285508" y="400913"/>
                  </a:lnTo>
                  <a:lnTo>
                    <a:pt x="281749" y="401866"/>
                  </a:lnTo>
                  <a:lnTo>
                    <a:pt x="290652" y="402539"/>
                  </a:lnTo>
                  <a:lnTo>
                    <a:pt x="286689" y="403123"/>
                  </a:lnTo>
                  <a:lnTo>
                    <a:pt x="292849" y="402958"/>
                  </a:lnTo>
                  <a:lnTo>
                    <a:pt x="302844" y="401396"/>
                  </a:lnTo>
                  <a:close/>
                </a:path>
                <a:path w="1218564" h="403225">
                  <a:moveTo>
                    <a:pt x="310794" y="400316"/>
                  </a:moveTo>
                  <a:lnTo>
                    <a:pt x="308305" y="400659"/>
                  </a:lnTo>
                  <a:lnTo>
                    <a:pt x="305689" y="401002"/>
                  </a:lnTo>
                  <a:lnTo>
                    <a:pt x="302844" y="401396"/>
                  </a:lnTo>
                  <a:lnTo>
                    <a:pt x="305511" y="401167"/>
                  </a:lnTo>
                  <a:lnTo>
                    <a:pt x="308140" y="400850"/>
                  </a:lnTo>
                  <a:lnTo>
                    <a:pt x="310794" y="400316"/>
                  </a:lnTo>
                  <a:close/>
                </a:path>
                <a:path w="1218564" h="403225">
                  <a:moveTo>
                    <a:pt x="317652" y="398881"/>
                  </a:moveTo>
                  <a:lnTo>
                    <a:pt x="316928" y="398754"/>
                  </a:lnTo>
                  <a:lnTo>
                    <a:pt x="316788" y="398754"/>
                  </a:lnTo>
                  <a:lnTo>
                    <a:pt x="315785" y="398754"/>
                  </a:lnTo>
                  <a:lnTo>
                    <a:pt x="317652" y="398881"/>
                  </a:lnTo>
                  <a:close/>
                </a:path>
                <a:path w="1218564" h="403225">
                  <a:moveTo>
                    <a:pt x="324739" y="399656"/>
                  </a:moveTo>
                  <a:lnTo>
                    <a:pt x="322592" y="399415"/>
                  </a:lnTo>
                  <a:lnTo>
                    <a:pt x="317665" y="398881"/>
                  </a:lnTo>
                  <a:lnTo>
                    <a:pt x="319735" y="399326"/>
                  </a:lnTo>
                  <a:lnTo>
                    <a:pt x="323989" y="400024"/>
                  </a:lnTo>
                  <a:lnTo>
                    <a:pt x="324739" y="399656"/>
                  </a:lnTo>
                  <a:close/>
                </a:path>
                <a:path w="1218564" h="403225">
                  <a:moveTo>
                    <a:pt x="342709" y="390601"/>
                  </a:moveTo>
                  <a:lnTo>
                    <a:pt x="336842" y="390283"/>
                  </a:lnTo>
                  <a:lnTo>
                    <a:pt x="332701" y="390499"/>
                  </a:lnTo>
                  <a:lnTo>
                    <a:pt x="333070" y="391236"/>
                  </a:lnTo>
                  <a:lnTo>
                    <a:pt x="338747" y="391185"/>
                  </a:lnTo>
                  <a:lnTo>
                    <a:pt x="342709" y="390601"/>
                  </a:lnTo>
                  <a:close/>
                </a:path>
                <a:path w="1218564" h="403225">
                  <a:moveTo>
                    <a:pt x="358140" y="398246"/>
                  </a:moveTo>
                  <a:lnTo>
                    <a:pt x="357873" y="398157"/>
                  </a:lnTo>
                  <a:lnTo>
                    <a:pt x="357619" y="398081"/>
                  </a:lnTo>
                  <a:lnTo>
                    <a:pt x="357339" y="397992"/>
                  </a:lnTo>
                  <a:lnTo>
                    <a:pt x="357149" y="398233"/>
                  </a:lnTo>
                  <a:lnTo>
                    <a:pt x="338124" y="398043"/>
                  </a:lnTo>
                  <a:lnTo>
                    <a:pt x="339217" y="397891"/>
                  </a:lnTo>
                  <a:lnTo>
                    <a:pt x="340093" y="397852"/>
                  </a:lnTo>
                  <a:lnTo>
                    <a:pt x="339445" y="397852"/>
                  </a:lnTo>
                  <a:lnTo>
                    <a:pt x="318465" y="397852"/>
                  </a:lnTo>
                  <a:lnTo>
                    <a:pt x="319913" y="397217"/>
                  </a:lnTo>
                  <a:lnTo>
                    <a:pt x="321170" y="396633"/>
                  </a:lnTo>
                  <a:lnTo>
                    <a:pt x="320763" y="396633"/>
                  </a:lnTo>
                  <a:lnTo>
                    <a:pt x="330517" y="395998"/>
                  </a:lnTo>
                  <a:lnTo>
                    <a:pt x="325208" y="394563"/>
                  </a:lnTo>
                  <a:lnTo>
                    <a:pt x="313486" y="394563"/>
                  </a:lnTo>
                  <a:lnTo>
                    <a:pt x="316877" y="395643"/>
                  </a:lnTo>
                  <a:lnTo>
                    <a:pt x="310095" y="396265"/>
                  </a:lnTo>
                  <a:lnTo>
                    <a:pt x="317169" y="396265"/>
                  </a:lnTo>
                  <a:lnTo>
                    <a:pt x="315988" y="396633"/>
                  </a:lnTo>
                  <a:lnTo>
                    <a:pt x="313817" y="397217"/>
                  </a:lnTo>
                  <a:lnTo>
                    <a:pt x="318071" y="397852"/>
                  </a:lnTo>
                  <a:lnTo>
                    <a:pt x="315226" y="397852"/>
                  </a:lnTo>
                  <a:lnTo>
                    <a:pt x="302615" y="397852"/>
                  </a:lnTo>
                  <a:lnTo>
                    <a:pt x="308178" y="398233"/>
                  </a:lnTo>
                  <a:lnTo>
                    <a:pt x="291782" y="397814"/>
                  </a:lnTo>
                  <a:lnTo>
                    <a:pt x="291033" y="398259"/>
                  </a:lnTo>
                  <a:lnTo>
                    <a:pt x="288683" y="399046"/>
                  </a:lnTo>
                  <a:lnTo>
                    <a:pt x="294513" y="398995"/>
                  </a:lnTo>
                  <a:lnTo>
                    <a:pt x="298615" y="398386"/>
                  </a:lnTo>
                  <a:lnTo>
                    <a:pt x="303110" y="398335"/>
                  </a:lnTo>
                  <a:lnTo>
                    <a:pt x="308178" y="398246"/>
                  </a:lnTo>
                  <a:lnTo>
                    <a:pt x="315683" y="398754"/>
                  </a:lnTo>
                  <a:lnTo>
                    <a:pt x="316877" y="398703"/>
                  </a:lnTo>
                  <a:lnTo>
                    <a:pt x="325132" y="398411"/>
                  </a:lnTo>
                  <a:lnTo>
                    <a:pt x="335584" y="398030"/>
                  </a:lnTo>
                  <a:lnTo>
                    <a:pt x="339991" y="398246"/>
                  </a:lnTo>
                  <a:lnTo>
                    <a:pt x="348957" y="399783"/>
                  </a:lnTo>
                  <a:lnTo>
                    <a:pt x="355384" y="399148"/>
                  </a:lnTo>
                  <a:lnTo>
                    <a:pt x="356717" y="398665"/>
                  </a:lnTo>
                  <a:lnTo>
                    <a:pt x="357149" y="398246"/>
                  </a:lnTo>
                  <a:lnTo>
                    <a:pt x="358140" y="398246"/>
                  </a:lnTo>
                  <a:close/>
                </a:path>
                <a:path w="1218564" h="403225">
                  <a:moveTo>
                    <a:pt x="366699" y="398335"/>
                  </a:moveTo>
                  <a:lnTo>
                    <a:pt x="359892" y="398945"/>
                  </a:lnTo>
                  <a:lnTo>
                    <a:pt x="357873" y="400443"/>
                  </a:lnTo>
                  <a:lnTo>
                    <a:pt x="366699" y="398335"/>
                  </a:lnTo>
                  <a:close/>
                </a:path>
                <a:path w="1218564" h="403225">
                  <a:moveTo>
                    <a:pt x="372770" y="390144"/>
                  </a:moveTo>
                  <a:lnTo>
                    <a:pt x="372351" y="390144"/>
                  </a:lnTo>
                  <a:lnTo>
                    <a:pt x="372452" y="390321"/>
                  </a:lnTo>
                  <a:lnTo>
                    <a:pt x="372554" y="390525"/>
                  </a:lnTo>
                  <a:lnTo>
                    <a:pt x="372668" y="390321"/>
                  </a:lnTo>
                  <a:lnTo>
                    <a:pt x="372770" y="390144"/>
                  </a:lnTo>
                  <a:close/>
                </a:path>
                <a:path w="1218564" h="403225">
                  <a:moveTo>
                    <a:pt x="377329" y="389674"/>
                  </a:moveTo>
                  <a:lnTo>
                    <a:pt x="373278" y="389216"/>
                  </a:lnTo>
                  <a:lnTo>
                    <a:pt x="372795" y="390080"/>
                  </a:lnTo>
                  <a:lnTo>
                    <a:pt x="375539" y="389674"/>
                  </a:lnTo>
                  <a:lnTo>
                    <a:pt x="377329" y="389674"/>
                  </a:lnTo>
                  <a:close/>
                </a:path>
                <a:path w="1218564" h="403225">
                  <a:moveTo>
                    <a:pt x="383463" y="389674"/>
                  </a:moveTo>
                  <a:lnTo>
                    <a:pt x="372554" y="390525"/>
                  </a:lnTo>
                  <a:lnTo>
                    <a:pt x="361810" y="391731"/>
                  </a:lnTo>
                  <a:lnTo>
                    <a:pt x="352526" y="390321"/>
                  </a:lnTo>
                  <a:lnTo>
                    <a:pt x="343395" y="391299"/>
                  </a:lnTo>
                  <a:lnTo>
                    <a:pt x="349377" y="395592"/>
                  </a:lnTo>
                  <a:lnTo>
                    <a:pt x="357339" y="397979"/>
                  </a:lnTo>
                  <a:lnTo>
                    <a:pt x="357619" y="397421"/>
                  </a:lnTo>
                  <a:lnTo>
                    <a:pt x="357619" y="396887"/>
                  </a:lnTo>
                  <a:lnTo>
                    <a:pt x="367017" y="396125"/>
                  </a:lnTo>
                  <a:lnTo>
                    <a:pt x="362851" y="395592"/>
                  </a:lnTo>
                  <a:lnTo>
                    <a:pt x="356362" y="394881"/>
                  </a:lnTo>
                  <a:lnTo>
                    <a:pt x="352310" y="394131"/>
                  </a:lnTo>
                  <a:lnTo>
                    <a:pt x="353999" y="393331"/>
                  </a:lnTo>
                  <a:lnTo>
                    <a:pt x="353161" y="393331"/>
                  </a:lnTo>
                  <a:lnTo>
                    <a:pt x="366547" y="392607"/>
                  </a:lnTo>
                  <a:lnTo>
                    <a:pt x="364299" y="393738"/>
                  </a:lnTo>
                  <a:lnTo>
                    <a:pt x="370344" y="394423"/>
                  </a:lnTo>
                  <a:lnTo>
                    <a:pt x="370420" y="394131"/>
                  </a:lnTo>
                  <a:lnTo>
                    <a:pt x="370509" y="393738"/>
                  </a:lnTo>
                  <a:lnTo>
                    <a:pt x="370611" y="393331"/>
                  </a:lnTo>
                  <a:lnTo>
                    <a:pt x="374523" y="392607"/>
                  </a:lnTo>
                  <a:lnTo>
                    <a:pt x="379095" y="391731"/>
                  </a:lnTo>
                  <a:lnTo>
                    <a:pt x="381304" y="391299"/>
                  </a:lnTo>
                  <a:lnTo>
                    <a:pt x="381723" y="391299"/>
                  </a:lnTo>
                  <a:lnTo>
                    <a:pt x="383463" y="389674"/>
                  </a:lnTo>
                  <a:close/>
                </a:path>
                <a:path w="1218564" h="403225">
                  <a:moveTo>
                    <a:pt x="384251" y="399288"/>
                  </a:moveTo>
                  <a:lnTo>
                    <a:pt x="379742" y="398767"/>
                  </a:lnTo>
                  <a:lnTo>
                    <a:pt x="379006" y="400075"/>
                  </a:lnTo>
                  <a:lnTo>
                    <a:pt x="384251" y="399288"/>
                  </a:lnTo>
                  <a:close/>
                </a:path>
                <a:path w="1218564" h="403225">
                  <a:moveTo>
                    <a:pt x="393268" y="394246"/>
                  </a:moveTo>
                  <a:lnTo>
                    <a:pt x="387362" y="394284"/>
                  </a:lnTo>
                  <a:lnTo>
                    <a:pt x="386613" y="395033"/>
                  </a:lnTo>
                  <a:lnTo>
                    <a:pt x="389750" y="394436"/>
                  </a:lnTo>
                  <a:lnTo>
                    <a:pt x="393268" y="394246"/>
                  </a:lnTo>
                  <a:close/>
                </a:path>
                <a:path w="1218564" h="403225">
                  <a:moveTo>
                    <a:pt x="394436" y="400050"/>
                  </a:moveTo>
                  <a:lnTo>
                    <a:pt x="393115" y="398780"/>
                  </a:lnTo>
                  <a:lnTo>
                    <a:pt x="389102" y="398780"/>
                  </a:lnTo>
                  <a:lnTo>
                    <a:pt x="394436" y="400050"/>
                  </a:lnTo>
                  <a:close/>
                </a:path>
                <a:path w="1218564" h="403225">
                  <a:moveTo>
                    <a:pt x="395973" y="398780"/>
                  </a:moveTo>
                  <a:lnTo>
                    <a:pt x="391807" y="397510"/>
                  </a:lnTo>
                  <a:lnTo>
                    <a:pt x="393115" y="398780"/>
                  </a:lnTo>
                  <a:lnTo>
                    <a:pt x="395973" y="398780"/>
                  </a:lnTo>
                  <a:close/>
                </a:path>
                <a:path w="1218564" h="403225">
                  <a:moveTo>
                    <a:pt x="407581" y="394830"/>
                  </a:moveTo>
                  <a:lnTo>
                    <a:pt x="406857" y="393496"/>
                  </a:lnTo>
                  <a:lnTo>
                    <a:pt x="401129" y="393954"/>
                  </a:lnTo>
                  <a:lnTo>
                    <a:pt x="394741" y="394195"/>
                  </a:lnTo>
                  <a:lnTo>
                    <a:pt x="395871" y="394195"/>
                  </a:lnTo>
                  <a:lnTo>
                    <a:pt x="393992" y="396062"/>
                  </a:lnTo>
                  <a:lnTo>
                    <a:pt x="407581" y="394830"/>
                  </a:lnTo>
                  <a:close/>
                </a:path>
                <a:path w="1218564" h="403225">
                  <a:moveTo>
                    <a:pt x="408279" y="390766"/>
                  </a:moveTo>
                  <a:lnTo>
                    <a:pt x="402412" y="390436"/>
                  </a:lnTo>
                  <a:lnTo>
                    <a:pt x="404698" y="392087"/>
                  </a:lnTo>
                  <a:lnTo>
                    <a:pt x="408279" y="390766"/>
                  </a:lnTo>
                  <a:close/>
                </a:path>
                <a:path w="1218564" h="403225">
                  <a:moveTo>
                    <a:pt x="421462" y="400100"/>
                  </a:moveTo>
                  <a:lnTo>
                    <a:pt x="419557" y="399542"/>
                  </a:lnTo>
                  <a:lnTo>
                    <a:pt x="420166" y="399542"/>
                  </a:lnTo>
                  <a:lnTo>
                    <a:pt x="416941" y="399173"/>
                  </a:lnTo>
                  <a:lnTo>
                    <a:pt x="417144" y="399542"/>
                  </a:lnTo>
                  <a:lnTo>
                    <a:pt x="418960" y="400100"/>
                  </a:lnTo>
                  <a:lnTo>
                    <a:pt x="421462" y="400100"/>
                  </a:lnTo>
                  <a:close/>
                </a:path>
                <a:path w="1218564" h="403225">
                  <a:moveTo>
                    <a:pt x="426593" y="390410"/>
                  </a:moveTo>
                  <a:lnTo>
                    <a:pt x="416356" y="389953"/>
                  </a:lnTo>
                  <a:lnTo>
                    <a:pt x="419379" y="390296"/>
                  </a:lnTo>
                  <a:lnTo>
                    <a:pt x="426593" y="390410"/>
                  </a:lnTo>
                  <a:close/>
                </a:path>
                <a:path w="1218564" h="403225">
                  <a:moveTo>
                    <a:pt x="439915" y="391756"/>
                  </a:moveTo>
                  <a:lnTo>
                    <a:pt x="436638" y="391731"/>
                  </a:lnTo>
                  <a:lnTo>
                    <a:pt x="433514" y="391756"/>
                  </a:lnTo>
                  <a:lnTo>
                    <a:pt x="431698" y="392023"/>
                  </a:lnTo>
                  <a:lnTo>
                    <a:pt x="439915" y="391756"/>
                  </a:lnTo>
                  <a:close/>
                </a:path>
                <a:path w="1218564" h="403225">
                  <a:moveTo>
                    <a:pt x="440804" y="393065"/>
                  </a:moveTo>
                  <a:lnTo>
                    <a:pt x="440461" y="393395"/>
                  </a:lnTo>
                  <a:lnTo>
                    <a:pt x="439877" y="393623"/>
                  </a:lnTo>
                  <a:lnTo>
                    <a:pt x="440029" y="393598"/>
                  </a:lnTo>
                  <a:lnTo>
                    <a:pt x="440702" y="393382"/>
                  </a:lnTo>
                  <a:lnTo>
                    <a:pt x="440804" y="393065"/>
                  </a:lnTo>
                  <a:close/>
                </a:path>
                <a:path w="1218564" h="403225">
                  <a:moveTo>
                    <a:pt x="453110" y="392125"/>
                  </a:moveTo>
                  <a:lnTo>
                    <a:pt x="452869" y="391642"/>
                  </a:lnTo>
                  <a:lnTo>
                    <a:pt x="442658" y="391185"/>
                  </a:lnTo>
                  <a:lnTo>
                    <a:pt x="442810" y="391464"/>
                  </a:lnTo>
                  <a:lnTo>
                    <a:pt x="441515" y="391629"/>
                  </a:lnTo>
                  <a:lnTo>
                    <a:pt x="439928" y="391744"/>
                  </a:lnTo>
                  <a:lnTo>
                    <a:pt x="446214" y="391807"/>
                  </a:lnTo>
                  <a:lnTo>
                    <a:pt x="453110" y="392125"/>
                  </a:lnTo>
                  <a:close/>
                </a:path>
                <a:path w="1218564" h="403225">
                  <a:moveTo>
                    <a:pt x="459600" y="399389"/>
                  </a:moveTo>
                  <a:lnTo>
                    <a:pt x="455383" y="399478"/>
                  </a:lnTo>
                  <a:lnTo>
                    <a:pt x="458939" y="399542"/>
                  </a:lnTo>
                  <a:lnTo>
                    <a:pt x="459600" y="399389"/>
                  </a:lnTo>
                  <a:close/>
                </a:path>
                <a:path w="1218564" h="403225">
                  <a:moveTo>
                    <a:pt x="465467" y="399313"/>
                  </a:moveTo>
                  <a:lnTo>
                    <a:pt x="458647" y="399161"/>
                  </a:lnTo>
                  <a:lnTo>
                    <a:pt x="459473" y="399262"/>
                  </a:lnTo>
                  <a:lnTo>
                    <a:pt x="459828" y="399338"/>
                  </a:lnTo>
                  <a:lnTo>
                    <a:pt x="459600" y="399389"/>
                  </a:lnTo>
                  <a:lnTo>
                    <a:pt x="465467" y="399313"/>
                  </a:lnTo>
                  <a:close/>
                </a:path>
                <a:path w="1218564" h="403225">
                  <a:moveTo>
                    <a:pt x="471284" y="399872"/>
                  </a:moveTo>
                  <a:lnTo>
                    <a:pt x="469811" y="399465"/>
                  </a:lnTo>
                  <a:lnTo>
                    <a:pt x="471157" y="399897"/>
                  </a:lnTo>
                  <a:lnTo>
                    <a:pt x="471284" y="399872"/>
                  </a:lnTo>
                  <a:close/>
                </a:path>
                <a:path w="1218564" h="403225">
                  <a:moveTo>
                    <a:pt x="471754" y="399999"/>
                  </a:moveTo>
                  <a:lnTo>
                    <a:pt x="471474" y="399935"/>
                  </a:lnTo>
                  <a:lnTo>
                    <a:pt x="471754" y="399999"/>
                  </a:lnTo>
                  <a:close/>
                </a:path>
                <a:path w="1218564" h="403225">
                  <a:moveTo>
                    <a:pt x="479386" y="398335"/>
                  </a:moveTo>
                  <a:lnTo>
                    <a:pt x="473824" y="398335"/>
                  </a:lnTo>
                  <a:lnTo>
                    <a:pt x="470395" y="397954"/>
                  </a:lnTo>
                  <a:lnTo>
                    <a:pt x="471436" y="399859"/>
                  </a:lnTo>
                  <a:lnTo>
                    <a:pt x="476580" y="399186"/>
                  </a:lnTo>
                  <a:lnTo>
                    <a:pt x="479386" y="398335"/>
                  </a:lnTo>
                  <a:close/>
                </a:path>
                <a:path w="1218564" h="403225">
                  <a:moveTo>
                    <a:pt x="510781" y="13970"/>
                  </a:moveTo>
                  <a:lnTo>
                    <a:pt x="500278" y="13970"/>
                  </a:lnTo>
                  <a:lnTo>
                    <a:pt x="509219" y="15240"/>
                  </a:lnTo>
                  <a:lnTo>
                    <a:pt x="510781" y="13970"/>
                  </a:lnTo>
                  <a:close/>
                </a:path>
                <a:path w="1218564" h="403225">
                  <a:moveTo>
                    <a:pt x="525005" y="391160"/>
                  </a:moveTo>
                  <a:lnTo>
                    <a:pt x="512229" y="391160"/>
                  </a:lnTo>
                  <a:lnTo>
                    <a:pt x="519150" y="392430"/>
                  </a:lnTo>
                  <a:lnTo>
                    <a:pt x="521042" y="392430"/>
                  </a:lnTo>
                  <a:lnTo>
                    <a:pt x="525005" y="391160"/>
                  </a:lnTo>
                  <a:close/>
                </a:path>
                <a:path w="1218564" h="403225">
                  <a:moveTo>
                    <a:pt x="574903" y="390918"/>
                  </a:moveTo>
                  <a:lnTo>
                    <a:pt x="571868" y="390575"/>
                  </a:lnTo>
                  <a:lnTo>
                    <a:pt x="567715" y="390804"/>
                  </a:lnTo>
                  <a:lnTo>
                    <a:pt x="565048" y="391198"/>
                  </a:lnTo>
                  <a:lnTo>
                    <a:pt x="560908" y="391414"/>
                  </a:lnTo>
                  <a:lnTo>
                    <a:pt x="562622" y="391960"/>
                  </a:lnTo>
                  <a:lnTo>
                    <a:pt x="573760" y="391490"/>
                  </a:lnTo>
                  <a:lnTo>
                    <a:pt x="574903" y="390918"/>
                  </a:lnTo>
                  <a:close/>
                </a:path>
                <a:path w="1218564" h="403225">
                  <a:moveTo>
                    <a:pt x="587590" y="12585"/>
                  </a:moveTo>
                  <a:lnTo>
                    <a:pt x="586689" y="12446"/>
                  </a:lnTo>
                  <a:lnTo>
                    <a:pt x="582447" y="13042"/>
                  </a:lnTo>
                  <a:lnTo>
                    <a:pt x="584301" y="12954"/>
                  </a:lnTo>
                  <a:lnTo>
                    <a:pt x="587590" y="12585"/>
                  </a:lnTo>
                  <a:close/>
                </a:path>
                <a:path w="1218564" h="403225">
                  <a:moveTo>
                    <a:pt x="590054" y="388620"/>
                  </a:moveTo>
                  <a:lnTo>
                    <a:pt x="589000" y="388620"/>
                  </a:lnTo>
                  <a:lnTo>
                    <a:pt x="586206" y="387350"/>
                  </a:lnTo>
                  <a:lnTo>
                    <a:pt x="578599" y="387350"/>
                  </a:lnTo>
                  <a:lnTo>
                    <a:pt x="570509" y="388620"/>
                  </a:lnTo>
                  <a:lnTo>
                    <a:pt x="574611" y="389890"/>
                  </a:lnTo>
                  <a:lnTo>
                    <a:pt x="581799" y="389890"/>
                  </a:lnTo>
                  <a:lnTo>
                    <a:pt x="590054" y="388620"/>
                  </a:lnTo>
                  <a:close/>
                </a:path>
                <a:path w="1218564" h="403225">
                  <a:moveTo>
                    <a:pt x="591197" y="15240"/>
                  </a:moveTo>
                  <a:lnTo>
                    <a:pt x="585152" y="15240"/>
                  </a:lnTo>
                  <a:lnTo>
                    <a:pt x="584454" y="16510"/>
                  </a:lnTo>
                  <a:lnTo>
                    <a:pt x="591197" y="15240"/>
                  </a:lnTo>
                  <a:close/>
                </a:path>
                <a:path w="1218564" h="403225">
                  <a:moveTo>
                    <a:pt x="592416" y="2717"/>
                  </a:moveTo>
                  <a:lnTo>
                    <a:pt x="589432" y="1270"/>
                  </a:lnTo>
                  <a:lnTo>
                    <a:pt x="584669" y="2717"/>
                  </a:lnTo>
                  <a:lnTo>
                    <a:pt x="592416" y="2717"/>
                  </a:lnTo>
                  <a:close/>
                </a:path>
                <a:path w="1218564" h="403225">
                  <a:moveTo>
                    <a:pt x="594601" y="387350"/>
                  </a:moveTo>
                  <a:lnTo>
                    <a:pt x="593293" y="386080"/>
                  </a:lnTo>
                  <a:lnTo>
                    <a:pt x="592569" y="387350"/>
                  </a:lnTo>
                  <a:lnTo>
                    <a:pt x="594601" y="387350"/>
                  </a:lnTo>
                  <a:close/>
                </a:path>
                <a:path w="1218564" h="403225">
                  <a:moveTo>
                    <a:pt x="599770" y="387350"/>
                  </a:moveTo>
                  <a:lnTo>
                    <a:pt x="597115" y="387350"/>
                  </a:lnTo>
                  <a:lnTo>
                    <a:pt x="594690" y="388620"/>
                  </a:lnTo>
                  <a:lnTo>
                    <a:pt x="595985" y="388620"/>
                  </a:lnTo>
                  <a:lnTo>
                    <a:pt x="599770" y="387350"/>
                  </a:lnTo>
                  <a:close/>
                </a:path>
                <a:path w="1218564" h="403225">
                  <a:moveTo>
                    <a:pt x="655675" y="390220"/>
                  </a:moveTo>
                  <a:lnTo>
                    <a:pt x="654634" y="389991"/>
                  </a:lnTo>
                  <a:lnTo>
                    <a:pt x="655307" y="390220"/>
                  </a:lnTo>
                  <a:lnTo>
                    <a:pt x="655675" y="390220"/>
                  </a:lnTo>
                  <a:close/>
                </a:path>
                <a:path w="1218564" h="403225">
                  <a:moveTo>
                    <a:pt x="684085" y="17881"/>
                  </a:moveTo>
                  <a:lnTo>
                    <a:pt x="669696" y="17881"/>
                  </a:lnTo>
                  <a:lnTo>
                    <a:pt x="680250" y="19050"/>
                  </a:lnTo>
                  <a:lnTo>
                    <a:pt x="684085" y="17881"/>
                  </a:lnTo>
                  <a:close/>
                </a:path>
                <a:path w="1218564" h="403225">
                  <a:moveTo>
                    <a:pt x="717918" y="384390"/>
                  </a:moveTo>
                  <a:lnTo>
                    <a:pt x="716584" y="384060"/>
                  </a:lnTo>
                  <a:lnTo>
                    <a:pt x="712101" y="383959"/>
                  </a:lnTo>
                  <a:lnTo>
                    <a:pt x="715035" y="384187"/>
                  </a:lnTo>
                  <a:lnTo>
                    <a:pt x="716661" y="384479"/>
                  </a:lnTo>
                  <a:lnTo>
                    <a:pt x="717753" y="384771"/>
                  </a:lnTo>
                  <a:lnTo>
                    <a:pt x="717918" y="384390"/>
                  </a:lnTo>
                  <a:close/>
                </a:path>
                <a:path w="1218564" h="403225">
                  <a:moveTo>
                    <a:pt x="932726" y="384810"/>
                  </a:moveTo>
                  <a:lnTo>
                    <a:pt x="930097" y="384810"/>
                  </a:lnTo>
                  <a:lnTo>
                    <a:pt x="930262" y="385178"/>
                  </a:lnTo>
                  <a:lnTo>
                    <a:pt x="930325" y="385330"/>
                  </a:lnTo>
                  <a:lnTo>
                    <a:pt x="932726" y="384810"/>
                  </a:lnTo>
                  <a:close/>
                </a:path>
                <a:path w="1218564" h="403225">
                  <a:moveTo>
                    <a:pt x="942949" y="384810"/>
                  </a:moveTo>
                  <a:lnTo>
                    <a:pt x="938403" y="384810"/>
                  </a:lnTo>
                  <a:lnTo>
                    <a:pt x="942136" y="385419"/>
                  </a:lnTo>
                  <a:lnTo>
                    <a:pt x="942949" y="384810"/>
                  </a:lnTo>
                  <a:close/>
                </a:path>
                <a:path w="1218564" h="403225">
                  <a:moveTo>
                    <a:pt x="976884" y="383933"/>
                  </a:moveTo>
                  <a:lnTo>
                    <a:pt x="976744" y="383806"/>
                  </a:lnTo>
                  <a:lnTo>
                    <a:pt x="976553" y="383832"/>
                  </a:lnTo>
                  <a:lnTo>
                    <a:pt x="976261" y="383882"/>
                  </a:lnTo>
                  <a:lnTo>
                    <a:pt x="976464" y="383895"/>
                  </a:lnTo>
                  <a:lnTo>
                    <a:pt x="976706" y="383908"/>
                  </a:lnTo>
                  <a:lnTo>
                    <a:pt x="976884" y="383933"/>
                  </a:lnTo>
                  <a:close/>
                </a:path>
                <a:path w="1218564" h="403225">
                  <a:moveTo>
                    <a:pt x="991870" y="382739"/>
                  </a:moveTo>
                  <a:lnTo>
                    <a:pt x="985431" y="384517"/>
                  </a:lnTo>
                  <a:lnTo>
                    <a:pt x="981773" y="384302"/>
                  </a:lnTo>
                  <a:lnTo>
                    <a:pt x="976896" y="383921"/>
                  </a:lnTo>
                  <a:lnTo>
                    <a:pt x="981900" y="388035"/>
                  </a:lnTo>
                  <a:lnTo>
                    <a:pt x="991870" y="382739"/>
                  </a:lnTo>
                  <a:close/>
                </a:path>
                <a:path w="1218564" h="403225">
                  <a:moveTo>
                    <a:pt x="994714" y="17551"/>
                  </a:moveTo>
                  <a:lnTo>
                    <a:pt x="992505" y="17297"/>
                  </a:lnTo>
                  <a:lnTo>
                    <a:pt x="993889" y="17792"/>
                  </a:lnTo>
                  <a:lnTo>
                    <a:pt x="994714" y="17551"/>
                  </a:lnTo>
                  <a:close/>
                </a:path>
                <a:path w="1218564" h="403225">
                  <a:moveTo>
                    <a:pt x="1002461" y="384810"/>
                  </a:moveTo>
                  <a:lnTo>
                    <a:pt x="1001331" y="384810"/>
                  </a:lnTo>
                  <a:lnTo>
                    <a:pt x="1001077" y="385178"/>
                  </a:lnTo>
                  <a:lnTo>
                    <a:pt x="1002461" y="384810"/>
                  </a:lnTo>
                  <a:close/>
                </a:path>
                <a:path w="1218564" h="403225">
                  <a:moveTo>
                    <a:pt x="1063777" y="16078"/>
                  </a:moveTo>
                  <a:lnTo>
                    <a:pt x="1062774" y="16154"/>
                  </a:lnTo>
                  <a:lnTo>
                    <a:pt x="1059294" y="16446"/>
                  </a:lnTo>
                  <a:lnTo>
                    <a:pt x="1063777" y="16078"/>
                  </a:lnTo>
                  <a:close/>
                </a:path>
                <a:path w="1218564" h="403225">
                  <a:moveTo>
                    <a:pt x="1068247" y="16598"/>
                  </a:moveTo>
                  <a:lnTo>
                    <a:pt x="1066952" y="16217"/>
                  </a:lnTo>
                  <a:lnTo>
                    <a:pt x="1062786" y="16598"/>
                  </a:lnTo>
                  <a:lnTo>
                    <a:pt x="1068247" y="16598"/>
                  </a:lnTo>
                  <a:close/>
                </a:path>
                <a:path w="1218564" h="403225">
                  <a:moveTo>
                    <a:pt x="1077137" y="1295"/>
                  </a:moveTo>
                  <a:lnTo>
                    <a:pt x="1076553" y="939"/>
                  </a:lnTo>
                  <a:lnTo>
                    <a:pt x="1073810" y="1193"/>
                  </a:lnTo>
                  <a:lnTo>
                    <a:pt x="1072629" y="1485"/>
                  </a:lnTo>
                  <a:lnTo>
                    <a:pt x="1072718" y="1803"/>
                  </a:lnTo>
                  <a:lnTo>
                    <a:pt x="1075537" y="1562"/>
                  </a:lnTo>
                  <a:lnTo>
                    <a:pt x="1077137" y="1295"/>
                  </a:lnTo>
                  <a:close/>
                </a:path>
                <a:path w="1218564" h="403225">
                  <a:moveTo>
                    <a:pt x="1089990" y="384810"/>
                  </a:moveTo>
                  <a:lnTo>
                    <a:pt x="1086586" y="384810"/>
                  </a:lnTo>
                  <a:lnTo>
                    <a:pt x="1084732" y="385851"/>
                  </a:lnTo>
                  <a:lnTo>
                    <a:pt x="1089990" y="384810"/>
                  </a:lnTo>
                  <a:close/>
                </a:path>
                <a:path w="1218564" h="403225">
                  <a:moveTo>
                    <a:pt x="1144676" y="16598"/>
                  </a:moveTo>
                  <a:lnTo>
                    <a:pt x="1141133" y="16598"/>
                  </a:lnTo>
                  <a:lnTo>
                    <a:pt x="1136904" y="17475"/>
                  </a:lnTo>
                  <a:lnTo>
                    <a:pt x="1135011" y="17297"/>
                  </a:lnTo>
                  <a:lnTo>
                    <a:pt x="1134579" y="17297"/>
                  </a:lnTo>
                  <a:lnTo>
                    <a:pt x="1135430" y="17792"/>
                  </a:lnTo>
                  <a:lnTo>
                    <a:pt x="1136523" y="17551"/>
                  </a:lnTo>
                  <a:lnTo>
                    <a:pt x="1137793" y="17551"/>
                  </a:lnTo>
                  <a:lnTo>
                    <a:pt x="1140942" y="17868"/>
                  </a:lnTo>
                  <a:lnTo>
                    <a:pt x="1144676" y="16598"/>
                  </a:lnTo>
                  <a:close/>
                </a:path>
                <a:path w="1218564" h="403225">
                  <a:moveTo>
                    <a:pt x="1149489" y="386080"/>
                  </a:moveTo>
                  <a:lnTo>
                    <a:pt x="1142682" y="384810"/>
                  </a:lnTo>
                  <a:lnTo>
                    <a:pt x="1144181" y="384810"/>
                  </a:lnTo>
                  <a:lnTo>
                    <a:pt x="1145908" y="383540"/>
                  </a:lnTo>
                  <a:lnTo>
                    <a:pt x="1122680" y="386080"/>
                  </a:lnTo>
                  <a:lnTo>
                    <a:pt x="1149489" y="386080"/>
                  </a:lnTo>
                  <a:close/>
                </a:path>
                <a:path w="1218564" h="403225">
                  <a:moveTo>
                    <a:pt x="1157046" y="21590"/>
                  </a:moveTo>
                  <a:lnTo>
                    <a:pt x="1152169" y="20320"/>
                  </a:lnTo>
                  <a:lnTo>
                    <a:pt x="1145222" y="19050"/>
                  </a:lnTo>
                  <a:lnTo>
                    <a:pt x="1141476" y="17881"/>
                  </a:lnTo>
                  <a:lnTo>
                    <a:pt x="1129728" y="17881"/>
                  </a:lnTo>
                  <a:lnTo>
                    <a:pt x="1134859" y="19050"/>
                  </a:lnTo>
                  <a:lnTo>
                    <a:pt x="1141196" y="20320"/>
                  </a:lnTo>
                  <a:lnTo>
                    <a:pt x="1148511" y="20320"/>
                  </a:lnTo>
                  <a:lnTo>
                    <a:pt x="1157046" y="21590"/>
                  </a:lnTo>
                  <a:close/>
                </a:path>
                <a:path w="1218564" h="403225">
                  <a:moveTo>
                    <a:pt x="1194701" y="391160"/>
                  </a:moveTo>
                  <a:lnTo>
                    <a:pt x="1191933" y="392430"/>
                  </a:lnTo>
                  <a:lnTo>
                    <a:pt x="1192453" y="392430"/>
                  </a:lnTo>
                  <a:lnTo>
                    <a:pt x="1194701" y="391160"/>
                  </a:lnTo>
                  <a:close/>
                </a:path>
                <a:path w="1218564" h="403225">
                  <a:moveTo>
                    <a:pt x="1207566" y="385178"/>
                  </a:moveTo>
                  <a:lnTo>
                    <a:pt x="1205014" y="384886"/>
                  </a:lnTo>
                  <a:lnTo>
                    <a:pt x="1205877" y="385152"/>
                  </a:lnTo>
                  <a:lnTo>
                    <a:pt x="1206119" y="385445"/>
                  </a:lnTo>
                  <a:lnTo>
                    <a:pt x="1206334" y="385749"/>
                  </a:lnTo>
                  <a:lnTo>
                    <a:pt x="1207541" y="385483"/>
                  </a:lnTo>
                  <a:lnTo>
                    <a:pt x="1207566" y="385178"/>
                  </a:lnTo>
                  <a:close/>
                </a:path>
                <a:path w="1218564" h="403225">
                  <a:moveTo>
                    <a:pt x="1213231" y="385127"/>
                  </a:moveTo>
                  <a:lnTo>
                    <a:pt x="1212278" y="384886"/>
                  </a:lnTo>
                  <a:lnTo>
                    <a:pt x="1210678" y="384644"/>
                  </a:lnTo>
                  <a:lnTo>
                    <a:pt x="1205636" y="384200"/>
                  </a:lnTo>
                  <a:lnTo>
                    <a:pt x="1209941" y="384657"/>
                  </a:lnTo>
                  <a:lnTo>
                    <a:pt x="1211973" y="384886"/>
                  </a:lnTo>
                  <a:lnTo>
                    <a:pt x="1213231" y="385127"/>
                  </a:lnTo>
                  <a:close/>
                </a:path>
                <a:path w="1218564" h="403225">
                  <a:moveTo>
                    <a:pt x="1217764" y="55880"/>
                  </a:moveTo>
                  <a:lnTo>
                    <a:pt x="1217231" y="59690"/>
                  </a:lnTo>
                  <a:lnTo>
                    <a:pt x="1216875" y="57150"/>
                  </a:lnTo>
                  <a:lnTo>
                    <a:pt x="1216926" y="34290"/>
                  </a:lnTo>
                  <a:lnTo>
                    <a:pt x="1217028" y="25400"/>
                  </a:lnTo>
                  <a:lnTo>
                    <a:pt x="1217129" y="16598"/>
                  </a:lnTo>
                  <a:lnTo>
                    <a:pt x="1217142" y="15240"/>
                  </a:lnTo>
                  <a:lnTo>
                    <a:pt x="1217155" y="13970"/>
                  </a:lnTo>
                  <a:lnTo>
                    <a:pt x="1217193" y="11430"/>
                  </a:lnTo>
                  <a:lnTo>
                    <a:pt x="1217218" y="8890"/>
                  </a:lnTo>
                  <a:lnTo>
                    <a:pt x="1217244" y="6350"/>
                  </a:lnTo>
                  <a:lnTo>
                    <a:pt x="1208265" y="5207"/>
                  </a:lnTo>
                  <a:lnTo>
                    <a:pt x="1199108" y="5207"/>
                  </a:lnTo>
                  <a:lnTo>
                    <a:pt x="1203642" y="6350"/>
                  </a:lnTo>
                  <a:lnTo>
                    <a:pt x="1197038" y="6350"/>
                  </a:lnTo>
                  <a:lnTo>
                    <a:pt x="1189304" y="3810"/>
                  </a:lnTo>
                  <a:lnTo>
                    <a:pt x="1173276" y="1270"/>
                  </a:lnTo>
                  <a:lnTo>
                    <a:pt x="1177544" y="0"/>
                  </a:lnTo>
                  <a:lnTo>
                    <a:pt x="1170838" y="0"/>
                  </a:lnTo>
                  <a:lnTo>
                    <a:pt x="1169263" y="1270"/>
                  </a:lnTo>
                  <a:lnTo>
                    <a:pt x="1168552" y="2717"/>
                  </a:lnTo>
                  <a:lnTo>
                    <a:pt x="1162837" y="2717"/>
                  </a:lnTo>
                  <a:lnTo>
                    <a:pt x="1159738" y="1270"/>
                  </a:lnTo>
                  <a:lnTo>
                    <a:pt x="1165987" y="0"/>
                  </a:lnTo>
                  <a:lnTo>
                    <a:pt x="1149210" y="0"/>
                  </a:lnTo>
                  <a:lnTo>
                    <a:pt x="1138021" y="1270"/>
                  </a:lnTo>
                  <a:lnTo>
                    <a:pt x="1113536" y="1270"/>
                  </a:lnTo>
                  <a:lnTo>
                    <a:pt x="1120317" y="2717"/>
                  </a:lnTo>
                  <a:lnTo>
                    <a:pt x="1118565" y="2717"/>
                  </a:lnTo>
                  <a:lnTo>
                    <a:pt x="1112634" y="3810"/>
                  </a:lnTo>
                  <a:lnTo>
                    <a:pt x="1103579" y="3810"/>
                  </a:lnTo>
                  <a:lnTo>
                    <a:pt x="1094651" y="2717"/>
                  </a:lnTo>
                  <a:lnTo>
                    <a:pt x="1063904" y="2717"/>
                  </a:lnTo>
                  <a:lnTo>
                    <a:pt x="1055992" y="3810"/>
                  </a:lnTo>
                  <a:lnTo>
                    <a:pt x="1047445" y="3810"/>
                  </a:lnTo>
                  <a:lnTo>
                    <a:pt x="1041679" y="5092"/>
                  </a:lnTo>
                  <a:lnTo>
                    <a:pt x="1036193" y="3810"/>
                  </a:lnTo>
                  <a:lnTo>
                    <a:pt x="1031468" y="2717"/>
                  </a:lnTo>
                  <a:lnTo>
                    <a:pt x="1028420" y="2717"/>
                  </a:lnTo>
                  <a:lnTo>
                    <a:pt x="1013866" y="3810"/>
                  </a:lnTo>
                  <a:lnTo>
                    <a:pt x="998448" y="3810"/>
                  </a:lnTo>
                  <a:lnTo>
                    <a:pt x="992695" y="2717"/>
                  </a:lnTo>
                  <a:lnTo>
                    <a:pt x="949566" y="2717"/>
                  </a:lnTo>
                  <a:lnTo>
                    <a:pt x="944981" y="3810"/>
                  </a:lnTo>
                  <a:lnTo>
                    <a:pt x="940625" y="5092"/>
                  </a:lnTo>
                  <a:lnTo>
                    <a:pt x="936980" y="3810"/>
                  </a:lnTo>
                  <a:lnTo>
                    <a:pt x="939952" y="3810"/>
                  </a:lnTo>
                  <a:lnTo>
                    <a:pt x="927823" y="2717"/>
                  </a:lnTo>
                  <a:lnTo>
                    <a:pt x="914882" y="2717"/>
                  </a:lnTo>
                  <a:lnTo>
                    <a:pt x="907046" y="3810"/>
                  </a:lnTo>
                  <a:lnTo>
                    <a:pt x="895096" y="5092"/>
                  </a:lnTo>
                  <a:lnTo>
                    <a:pt x="893089" y="3810"/>
                  </a:lnTo>
                  <a:lnTo>
                    <a:pt x="885291" y="3810"/>
                  </a:lnTo>
                  <a:lnTo>
                    <a:pt x="873429" y="2717"/>
                  </a:lnTo>
                  <a:lnTo>
                    <a:pt x="821791" y="2717"/>
                  </a:lnTo>
                  <a:lnTo>
                    <a:pt x="798106" y="1270"/>
                  </a:lnTo>
                  <a:lnTo>
                    <a:pt x="780288" y="1270"/>
                  </a:lnTo>
                  <a:lnTo>
                    <a:pt x="768921" y="3810"/>
                  </a:lnTo>
                  <a:lnTo>
                    <a:pt x="750468" y="5207"/>
                  </a:lnTo>
                  <a:lnTo>
                    <a:pt x="760793" y="5207"/>
                  </a:lnTo>
                  <a:lnTo>
                    <a:pt x="759739" y="6350"/>
                  </a:lnTo>
                  <a:lnTo>
                    <a:pt x="756183" y="7620"/>
                  </a:lnTo>
                  <a:lnTo>
                    <a:pt x="757796" y="8890"/>
                  </a:lnTo>
                  <a:lnTo>
                    <a:pt x="750874" y="8890"/>
                  </a:lnTo>
                  <a:lnTo>
                    <a:pt x="744804" y="7620"/>
                  </a:lnTo>
                  <a:lnTo>
                    <a:pt x="742327" y="7620"/>
                  </a:lnTo>
                  <a:lnTo>
                    <a:pt x="746163" y="6350"/>
                  </a:lnTo>
                  <a:lnTo>
                    <a:pt x="747801" y="6350"/>
                  </a:lnTo>
                  <a:lnTo>
                    <a:pt x="745451" y="5207"/>
                  </a:lnTo>
                  <a:lnTo>
                    <a:pt x="726160" y="5207"/>
                  </a:lnTo>
                  <a:lnTo>
                    <a:pt x="721296" y="3810"/>
                  </a:lnTo>
                  <a:lnTo>
                    <a:pt x="596379" y="1270"/>
                  </a:lnTo>
                  <a:lnTo>
                    <a:pt x="601014" y="3810"/>
                  </a:lnTo>
                  <a:lnTo>
                    <a:pt x="583323" y="3810"/>
                  </a:lnTo>
                  <a:lnTo>
                    <a:pt x="582231" y="2717"/>
                  </a:lnTo>
                  <a:lnTo>
                    <a:pt x="577684" y="2717"/>
                  </a:lnTo>
                  <a:lnTo>
                    <a:pt x="575144" y="3810"/>
                  </a:lnTo>
                  <a:lnTo>
                    <a:pt x="567842" y="3810"/>
                  </a:lnTo>
                  <a:lnTo>
                    <a:pt x="570331" y="2717"/>
                  </a:lnTo>
                  <a:lnTo>
                    <a:pt x="569988" y="2717"/>
                  </a:lnTo>
                  <a:lnTo>
                    <a:pt x="576160" y="1270"/>
                  </a:lnTo>
                  <a:lnTo>
                    <a:pt x="570331" y="1270"/>
                  </a:lnTo>
                  <a:lnTo>
                    <a:pt x="562813" y="2717"/>
                  </a:lnTo>
                  <a:lnTo>
                    <a:pt x="563638" y="2717"/>
                  </a:lnTo>
                  <a:lnTo>
                    <a:pt x="563130" y="3810"/>
                  </a:lnTo>
                  <a:lnTo>
                    <a:pt x="551116" y="3810"/>
                  </a:lnTo>
                  <a:lnTo>
                    <a:pt x="544550" y="2717"/>
                  </a:lnTo>
                  <a:lnTo>
                    <a:pt x="539153" y="3810"/>
                  </a:lnTo>
                  <a:lnTo>
                    <a:pt x="540677" y="2717"/>
                  </a:lnTo>
                  <a:lnTo>
                    <a:pt x="544550" y="2717"/>
                  </a:lnTo>
                  <a:lnTo>
                    <a:pt x="545134" y="2717"/>
                  </a:lnTo>
                  <a:lnTo>
                    <a:pt x="521957" y="1270"/>
                  </a:lnTo>
                  <a:lnTo>
                    <a:pt x="529018" y="3810"/>
                  </a:lnTo>
                  <a:lnTo>
                    <a:pt x="521182" y="5092"/>
                  </a:lnTo>
                  <a:lnTo>
                    <a:pt x="512419" y="3810"/>
                  </a:lnTo>
                  <a:lnTo>
                    <a:pt x="520547" y="5092"/>
                  </a:lnTo>
                  <a:lnTo>
                    <a:pt x="505104" y="3810"/>
                  </a:lnTo>
                  <a:lnTo>
                    <a:pt x="439089" y="3810"/>
                  </a:lnTo>
                  <a:lnTo>
                    <a:pt x="429856" y="5207"/>
                  </a:lnTo>
                  <a:lnTo>
                    <a:pt x="415569" y="5207"/>
                  </a:lnTo>
                  <a:lnTo>
                    <a:pt x="417474" y="7620"/>
                  </a:lnTo>
                  <a:lnTo>
                    <a:pt x="405904" y="6350"/>
                  </a:lnTo>
                  <a:lnTo>
                    <a:pt x="404393" y="5207"/>
                  </a:lnTo>
                  <a:lnTo>
                    <a:pt x="405041" y="5207"/>
                  </a:lnTo>
                  <a:lnTo>
                    <a:pt x="395732" y="3810"/>
                  </a:lnTo>
                  <a:lnTo>
                    <a:pt x="384695" y="3810"/>
                  </a:lnTo>
                  <a:lnTo>
                    <a:pt x="375386" y="1270"/>
                  </a:lnTo>
                  <a:lnTo>
                    <a:pt x="373786" y="2717"/>
                  </a:lnTo>
                  <a:lnTo>
                    <a:pt x="372579" y="2717"/>
                  </a:lnTo>
                  <a:lnTo>
                    <a:pt x="363728" y="3810"/>
                  </a:lnTo>
                  <a:lnTo>
                    <a:pt x="354355" y="3810"/>
                  </a:lnTo>
                  <a:lnTo>
                    <a:pt x="355739" y="5207"/>
                  </a:lnTo>
                  <a:lnTo>
                    <a:pt x="351409" y="5207"/>
                  </a:lnTo>
                  <a:lnTo>
                    <a:pt x="350672" y="3810"/>
                  </a:lnTo>
                  <a:lnTo>
                    <a:pt x="348119" y="2717"/>
                  </a:lnTo>
                  <a:lnTo>
                    <a:pt x="268922" y="2717"/>
                  </a:lnTo>
                  <a:lnTo>
                    <a:pt x="273024" y="3810"/>
                  </a:lnTo>
                  <a:lnTo>
                    <a:pt x="266941" y="3810"/>
                  </a:lnTo>
                  <a:lnTo>
                    <a:pt x="251955" y="1270"/>
                  </a:lnTo>
                  <a:lnTo>
                    <a:pt x="246341" y="1270"/>
                  </a:lnTo>
                  <a:lnTo>
                    <a:pt x="246773" y="5092"/>
                  </a:lnTo>
                  <a:lnTo>
                    <a:pt x="241668" y="3810"/>
                  </a:lnTo>
                  <a:lnTo>
                    <a:pt x="237248" y="2717"/>
                  </a:lnTo>
                  <a:lnTo>
                    <a:pt x="237045" y="2717"/>
                  </a:lnTo>
                  <a:lnTo>
                    <a:pt x="240157" y="3810"/>
                  </a:lnTo>
                  <a:lnTo>
                    <a:pt x="108864" y="3810"/>
                  </a:lnTo>
                  <a:lnTo>
                    <a:pt x="66281" y="1270"/>
                  </a:lnTo>
                  <a:lnTo>
                    <a:pt x="74980" y="2717"/>
                  </a:lnTo>
                  <a:lnTo>
                    <a:pt x="66255" y="2717"/>
                  </a:lnTo>
                  <a:lnTo>
                    <a:pt x="62915" y="3810"/>
                  </a:lnTo>
                  <a:lnTo>
                    <a:pt x="63639" y="5092"/>
                  </a:lnTo>
                  <a:lnTo>
                    <a:pt x="41630" y="2717"/>
                  </a:lnTo>
                  <a:lnTo>
                    <a:pt x="39217" y="2717"/>
                  </a:lnTo>
                  <a:lnTo>
                    <a:pt x="34201" y="3810"/>
                  </a:lnTo>
                  <a:lnTo>
                    <a:pt x="19685" y="3810"/>
                  </a:lnTo>
                  <a:lnTo>
                    <a:pt x="17640" y="6350"/>
                  </a:lnTo>
                  <a:lnTo>
                    <a:pt x="22733" y="8890"/>
                  </a:lnTo>
                  <a:lnTo>
                    <a:pt x="29425" y="10160"/>
                  </a:lnTo>
                  <a:lnTo>
                    <a:pt x="32156" y="12700"/>
                  </a:lnTo>
                  <a:lnTo>
                    <a:pt x="41744" y="12700"/>
                  </a:lnTo>
                  <a:lnTo>
                    <a:pt x="53327" y="13970"/>
                  </a:lnTo>
                  <a:lnTo>
                    <a:pt x="66243" y="13970"/>
                  </a:lnTo>
                  <a:lnTo>
                    <a:pt x="79844" y="12700"/>
                  </a:lnTo>
                  <a:lnTo>
                    <a:pt x="83591" y="13881"/>
                  </a:lnTo>
                  <a:lnTo>
                    <a:pt x="88798" y="12700"/>
                  </a:lnTo>
                  <a:lnTo>
                    <a:pt x="99174" y="13970"/>
                  </a:lnTo>
                  <a:lnTo>
                    <a:pt x="117322" y="13970"/>
                  </a:lnTo>
                  <a:lnTo>
                    <a:pt x="133845" y="15240"/>
                  </a:lnTo>
                  <a:lnTo>
                    <a:pt x="151053" y="15240"/>
                  </a:lnTo>
                  <a:lnTo>
                    <a:pt x="172402" y="16510"/>
                  </a:lnTo>
                  <a:lnTo>
                    <a:pt x="169976" y="13970"/>
                  </a:lnTo>
                  <a:lnTo>
                    <a:pt x="169354" y="13970"/>
                  </a:lnTo>
                  <a:lnTo>
                    <a:pt x="169392" y="12700"/>
                  </a:lnTo>
                  <a:lnTo>
                    <a:pt x="181178" y="13970"/>
                  </a:lnTo>
                  <a:lnTo>
                    <a:pt x="169976" y="13970"/>
                  </a:lnTo>
                  <a:lnTo>
                    <a:pt x="177025" y="15240"/>
                  </a:lnTo>
                  <a:lnTo>
                    <a:pt x="181800" y="15240"/>
                  </a:lnTo>
                  <a:lnTo>
                    <a:pt x="182232" y="13970"/>
                  </a:lnTo>
                  <a:lnTo>
                    <a:pt x="198488" y="13970"/>
                  </a:lnTo>
                  <a:lnTo>
                    <a:pt x="215226" y="15240"/>
                  </a:lnTo>
                  <a:lnTo>
                    <a:pt x="226047" y="16598"/>
                  </a:lnTo>
                  <a:lnTo>
                    <a:pt x="229628" y="16598"/>
                  </a:lnTo>
                  <a:lnTo>
                    <a:pt x="228828" y="15392"/>
                  </a:lnTo>
                  <a:lnTo>
                    <a:pt x="228727" y="15240"/>
                  </a:lnTo>
                  <a:lnTo>
                    <a:pt x="235839" y="15240"/>
                  </a:lnTo>
                  <a:lnTo>
                    <a:pt x="238582" y="13970"/>
                  </a:lnTo>
                  <a:lnTo>
                    <a:pt x="245681" y="15240"/>
                  </a:lnTo>
                  <a:lnTo>
                    <a:pt x="249516" y="16598"/>
                  </a:lnTo>
                  <a:lnTo>
                    <a:pt x="243357" y="16598"/>
                  </a:lnTo>
                  <a:lnTo>
                    <a:pt x="251383" y="17881"/>
                  </a:lnTo>
                  <a:lnTo>
                    <a:pt x="259016" y="17881"/>
                  </a:lnTo>
                  <a:lnTo>
                    <a:pt x="266750" y="16598"/>
                  </a:lnTo>
                  <a:lnTo>
                    <a:pt x="307213" y="16598"/>
                  </a:lnTo>
                  <a:lnTo>
                    <a:pt x="333057" y="15240"/>
                  </a:lnTo>
                  <a:lnTo>
                    <a:pt x="355663" y="15240"/>
                  </a:lnTo>
                  <a:lnTo>
                    <a:pt x="353491" y="13970"/>
                  </a:lnTo>
                  <a:lnTo>
                    <a:pt x="398805" y="13970"/>
                  </a:lnTo>
                  <a:lnTo>
                    <a:pt x="405206" y="12700"/>
                  </a:lnTo>
                  <a:lnTo>
                    <a:pt x="411759" y="13970"/>
                  </a:lnTo>
                  <a:lnTo>
                    <a:pt x="410857" y="13970"/>
                  </a:lnTo>
                  <a:lnTo>
                    <a:pt x="414185" y="15240"/>
                  </a:lnTo>
                  <a:lnTo>
                    <a:pt x="417156" y="15240"/>
                  </a:lnTo>
                  <a:lnTo>
                    <a:pt x="415201" y="16510"/>
                  </a:lnTo>
                  <a:lnTo>
                    <a:pt x="427240" y="15240"/>
                  </a:lnTo>
                  <a:lnTo>
                    <a:pt x="431863" y="13970"/>
                  </a:lnTo>
                  <a:lnTo>
                    <a:pt x="434975" y="13970"/>
                  </a:lnTo>
                  <a:lnTo>
                    <a:pt x="442506" y="12700"/>
                  </a:lnTo>
                  <a:lnTo>
                    <a:pt x="446100" y="13970"/>
                  </a:lnTo>
                  <a:lnTo>
                    <a:pt x="451421" y="12700"/>
                  </a:lnTo>
                  <a:lnTo>
                    <a:pt x="451866" y="11430"/>
                  </a:lnTo>
                  <a:lnTo>
                    <a:pt x="463816" y="11430"/>
                  </a:lnTo>
                  <a:lnTo>
                    <a:pt x="460705" y="12700"/>
                  </a:lnTo>
                  <a:lnTo>
                    <a:pt x="462584" y="12700"/>
                  </a:lnTo>
                  <a:lnTo>
                    <a:pt x="464248" y="13970"/>
                  </a:lnTo>
                  <a:lnTo>
                    <a:pt x="460463" y="15240"/>
                  </a:lnTo>
                  <a:lnTo>
                    <a:pt x="489927" y="15240"/>
                  </a:lnTo>
                  <a:lnTo>
                    <a:pt x="500278" y="13970"/>
                  </a:lnTo>
                  <a:lnTo>
                    <a:pt x="495249" y="13970"/>
                  </a:lnTo>
                  <a:lnTo>
                    <a:pt x="493966" y="12700"/>
                  </a:lnTo>
                  <a:lnTo>
                    <a:pt x="493293" y="12700"/>
                  </a:lnTo>
                  <a:lnTo>
                    <a:pt x="497674" y="11430"/>
                  </a:lnTo>
                  <a:lnTo>
                    <a:pt x="517169" y="11430"/>
                  </a:lnTo>
                  <a:lnTo>
                    <a:pt x="523671" y="12700"/>
                  </a:lnTo>
                  <a:lnTo>
                    <a:pt x="532460" y="15240"/>
                  </a:lnTo>
                  <a:lnTo>
                    <a:pt x="540981" y="15240"/>
                  </a:lnTo>
                  <a:lnTo>
                    <a:pt x="548513" y="16510"/>
                  </a:lnTo>
                  <a:lnTo>
                    <a:pt x="555764" y="13970"/>
                  </a:lnTo>
                  <a:lnTo>
                    <a:pt x="565010" y="15240"/>
                  </a:lnTo>
                  <a:lnTo>
                    <a:pt x="570204" y="13970"/>
                  </a:lnTo>
                  <a:lnTo>
                    <a:pt x="574916" y="15722"/>
                  </a:lnTo>
                  <a:lnTo>
                    <a:pt x="568147" y="16598"/>
                  </a:lnTo>
                  <a:lnTo>
                    <a:pt x="576986" y="16598"/>
                  </a:lnTo>
                  <a:lnTo>
                    <a:pt x="577265" y="16598"/>
                  </a:lnTo>
                  <a:lnTo>
                    <a:pt x="580478" y="16598"/>
                  </a:lnTo>
                  <a:lnTo>
                    <a:pt x="585152" y="15240"/>
                  </a:lnTo>
                  <a:lnTo>
                    <a:pt x="578650" y="15240"/>
                  </a:lnTo>
                  <a:lnTo>
                    <a:pt x="577456" y="15392"/>
                  </a:lnTo>
                  <a:lnTo>
                    <a:pt x="578523" y="12700"/>
                  </a:lnTo>
                  <a:lnTo>
                    <a:pt x="560031" y="13970"/>
                  </a:lnTo>
                  <a:lnTo>
                    <a:pt x="576275" y="11430"/>
                  </a:lnTo>
                  <a:lnTo>
                    <a:pt x="597611" y="11430"/>
                  </a:lnTo>
                  <a:lnTo>
                    <a:pt x="596265" y="12700"/>
                  </a:lnTo>
                  <a:lnTo>
                    <a:pt x="587590" y="12700"/>
                  </a:lnTo>
                  <a:lnTo>
                    <a:pt x="592645" y="13970"/>
                  </a:lnTo>
                  <a:lnTo>
                    <a:pt x="597319" y="12700"/>
                  </a:lnTo>
                  <a:lnTo>
                    <a:pt x="602551" y="13970"/>
                  </a:lnTo>
                  <a:lnTo>
                    <a:pt x="598233" y="15240"/>
                  </a:lnTo>
                  <a:lnTo>
                    <a:pt x="617969" y="15240"/>
                  </a:lnTo>
                  <a:lnTo>
                    <a:pt x="617004" y="16598"/>
                  </a:lnTo>
                  <a:lnTo>
                    <a:pt x="618896" y="16598"/>
                  </a:lnTo>
                  <a:lnTo>
                    <a:pt x="623697" y="15240"/>
                  </a:lnTo>
                  <a:lnTo>
                    <a:pt x="627672" y="15240"/>
                  </a:lnTo>
                  <a:lnTo>
                    <a:pt x="620458" y="17792"/>
                  </a:lnTo>
                  <a:lnTo>
                    <a:pt x="628040" y="16598"/>
                  </a:lnTo>
                  <a:lnTo>
                    <a:pt x="629208" y="16598"/>
                  </a:lnTo>
                  <a:lnTo>
                    <a:pt x="637209" y="17881"/>
                  </a:lnTo>
                  <a:lnTo>
                    <a:pt x="642213" y="17881"/>
                  </a:lnTo>
                  <a:lnTo>
                    <a:pt x="640511" y="16598"/>
                  </a:lnTo>
                  <a:lnTo>
                    <a:pt x="640334" y="16598"/>
                  </a:lnTo>
                  <a:lnTo>
                    <a:pt x="641007" y="15392"/>
                  </a:lnTo>
                  <a:lnTo>
                    <a:pt x="641096" y="15240"/>
                  </a:lnTo>
                  <a:lnTo>
                    <a:pt x="652500" y="15240"/>
                  </a:lnTo>
                  <a:lnTo>
                    <a:pt x="658241" y="16217"/>
                  </a:lnTo>
                  <a:lnTo>
                    <a:pt x="668477" y="17856"/>
                  </a:lnTo>
                  <a:lnTo>
                    <a:pt x="674839" y="16598"/>
                  </a:lnTo>
                  <a:lnTo>
                    <a:pt x="681710" y="16598"/>
                  </a:lnTo>
                  <a:lnTo>
                    <a:pt x="689432" y="17881"/>
                  </a:lnTo>
                  <a:lnTo>
                    <a:pt x="699820" y="17881"/>
                  </a:lnTo>
                  <a:lnTo>
                    <a:pt x="696544" y="16598"/>
                  </a:lnTo>
                  <a:lnTo>
                    <a:pt x="696188" y="16598"/>
                  </a:lnTo>
                  <a:lnTo>
                    <a:pt x="697953" y="15240"/>
                  </a:lnTo>
                  <a:lnTo>
                    <a:pt x="704875" y="17792"/>
                  </a:lnTo>
                  <a:lnTo>
                    <a:pt x="707923" y="15240"/>
                  </a:lnTo>
                  <a:lnTo>
                    <a:pt x="716826" y="13970"/>
                  </a:lnTo>
                  <a:lnTo>
                    <a:pt x="716889" y="16598"/>
                  </a:lnTo>
                  <a:lnTo>
                    <a:pt x="727697" y="16598"/>
                  </a:lnTo>
                  <a:lnTo>
                    <a:pt x="731240" y="15240"/>
                  </a:lnTo>
                  <a:lnTo>
                    <a:pt x="734110" y="13970"/>
                  </a:lnTo>
                  <a:lnTo>
                    <a:pt x="743864" y="13970"/>
                  </a:lnTo>
                  <a:lnTo>
                    <a:pt x="735050" y="16510"/>
                  </a:lnTo>
                  <a:lnTo>
                    <a:pt x="745909" y="15240"/>
                  </a:lnTo>
                  <a:lnTo>
                    <a:pt x="743661" y="17792"/>
                  </a:lnTo>
                  <a:lnTo>
                    <a:pt x="750709" y="16598"/>
                  </a:lnTo>
                  <a:lnTo>
                    <a:pt x="770928" y="16598"/>
                  </a:lnTo>
                  <a:lnTo>
                    <a:pt x="768045" y="15240"/>
                  </a:lnTo>
                  <a:lnTo>
                    <a:pt x="772248" y="13970"/>
                  </a:lnTo>
                  <a:lnTo>
                    <a:pt x="785063" y="13970"/>
                  </a:lnTo>
                  <a:lnTo>
                    <a:pt x="784987" y="15240"/>
                  </a:lnTo>
                  <a:lnTo>
                    <a:pt x="793115" y="15240"/>
                  </a:lnTo>
                  <a:lnTo>
                    <a:pt x="789571" y="16598"/>
                  </a:lnTo>
                  <a:lnTo>
                    <a:pt x="786231" y="17792"/>
                  </a:lnTo>
                  <a:lnTo>
                    <a:pt x="780376" y="16598"/>
                  </a:lnTo>
                  <a:lnTo>
                    <a:pt x="776630" y="16598"/>
                  </a:lnTo>
                  <a:lnTo>
                    <a:pt x="775970" y="17881"/>
                  </a:lnTo>
                  <a:lnTo>
                    <a:pt x="776592" y="17881"/>
                  </a:lnTo>
                  <a:lnTo>
                    <a:pt x="783551" y="19050"/>
                  </a:lnTo>
                  <a:lnTo>
                    <a:pt x="793699" y="17881"/>
                  </a:lnTo>
                  <a:lnTo>
                    <a:pt x="794092" y="17881"/>
                  </a:lnTo>
                  <a:lnTo>
                    <a:pt x="815568" y="15240"/>
                  </a:lnTo>
                  <a:lnTo>
                    <a:pt x="818883" y="15240"/>
                  </a:lnTo>
                  <a:lnTo>
                    <a:pt x="813269" y="16598"/>
                  </a:lnTo>
                  <a:lnTo>
                    <a:pt x="817702" y="16598"/>
                  </a:lnTo>
                  <a:lnTo>
                    <a:pt x="820864" y="15240"/>
                  </a:lnTo>
                  <a:lnTo>
                    <a:pt x="827138" y="15240"/>
                  </a:lnTo>
                  <a:lnTo>
                    <a:pt x="825398" y="16598"/>
                  </a:lnTo>
                  <a:lnTo>
                    <a:pt x="825538" y="16598"/>
                  </a:lnTo>
                  <a:lnTo>
                    <a:pt x="825754" y="17297"/>
                  </a:lnTo>
                  <a:lnTo>
                    <a:pt x="825830" y="17551"/>
                  </a:lnTo>
                  <a:lnTo>
                    <a:pt x="825931" y="17881"/>
                  </a:lnTo>
                  <a:lnTo>
                    <a:pt x="825220" y="17881"/>
                  </a:lnTo>
                  <a:lnTo>
                    <a:pt x="817029" y="19050"/>
                  </a:lnTo>
                  <a:lnTo>
                    <a:pt x="835533" y="17881"/>
                  </a:lnTo>
                  <a:lnTo>
                    <a:pt x="839114" y="17881"/>
                  </a:lnTo>
                  <a:lnTo>
                    <a:pt x="847382" y="19050"/>
                  </a:lnTo>
                  <a:lnTo>
                    <a:pt x="864438" y="19050"/>
                  </a:lnTo>
                  <a:lnTo>
                    <a:pt x="874737" y="17881"/>
                  </a:lnTo>
                  <a:lnTo>
                    <a:pt x="885253" y="17881"/>
                  </a:lnTo>
                  <a:lnTo>
                    <a:pt x="881087" y="19037"/>
                  </a:lnTo>
                  <a:lnTo>
                    <a:pt x="889279" y="19037"/>
                  </a:lnTo>
                  <a:lnTo>
                    <a:pt x="885672" y="18300"/>
                  </a:lnTo>
                  <a:lnTo>
                    <a:pt x="886053" y="17881"/>
                  </a:lnTo>
                  <a:lnTo>
                    <a:pt x="935177" y="17881"/>
                  </a:lnTo>
                  <a:lnTo>
                    <a:pt x="944143" y="20320"/>
                  </a:lnTo>
                  <a:lnTo>
                    <a:pt x="947928" y="19050"/>
                  </a:lnTo>
                  <a:lnTo>
                    <a:pt x="945527" y="17881"/>
                  </a:lnTo>
                  <a:lnTo>
                    <a:pt x="945159" y="17551"/>
                  </a:lnTo>
                  <a:lnTo>
                    <a:pt x="944410" y="16598"/>
                  </a:lnTo>
                  <a:lnTo>
                    <a:pt x="962126" y="16598"/>
                  </a:lnTo>
                  <a:lnTo>
                    <a:pt x="962101" y="17881"/>
                  </a:lnTo>
                  <a:lnTo>
                    <a:pt x="962240" y="17881"/>
                  </a:lnTo>
                  <a:lnTo>
                    <a:pt x="963930" y="19050"/>
                  </a:lnTo>
                  <a:lnTo>
                    <a:pt x="970051" y="17881"/>
                  </a:lnTo>
                  <a:lnTo>
                    <a:pt x="978230" y="16598"/>
                  </a:lnTo>
                  <a:lnTo>
                    <a:pt x="986739" y="16598"/>
                  </a:lnTo>
                  <a:lnTo>
                    <a:pt x="992505" y="17297"/>
                  </a:lnTo>
                  <a:lnTo>
                    <a:pt x="990549" y="16598"/>
                  </a:lnTo>
                  <a:lnTo>
                    <a:pt x="998181" y="16598"/>
                  </a:lnTo>
                  <a:lnTo>
                    <a:pt x="994714" y="17551"/>
                  </a:lnTo>
                  <a:lnTo>
                    <a:pt x="997407" y="17881"/>
                  </a:lnTo>
                  <a:lnTo>
                    <a:pt x="995921" y="17881"/>
                  </a:lnTo>
                  <a:lnTo>
                    <a:pt x="987894" y="19050"/>
                  </a:lnTo>
                  <a:lnTo>
                    <a:pt x="981989" y="20320"/>
                  </a:lnTo>
                  <a:lnTo>
                    <a:pt x="980363" y="20320"/>
                  </a:lnTo>
                  <a:lnTo>
                    <a:pt x="984478" y="21590"/>
                  </a:lnTo>
                  <a:lnTo>
                    <a:pt x="991577" y="19050"/>
                  </a:lnTo>
                  <a:lnTo>
                    <a:pt x="1020127" y="19050"/>
                  </a:lnTo>
                  <a:lnTo>
                    <a:pt x="1026972" y="16598"/>
                  </a:lnTo>
                  <a:lnTo>
                    <a:pt x="1027734" y="16598"/>
                  </a:lnTo>
                  <a:lnTo>
                    <a:pt x="1034757" y="17881"/>
                  </a:lnTo>
                  <a:lnTo>
                    <a:pt x="1037132" y="17881"/>
                  </a:lnTo>
                  <a:lnTo>
                    <a:pt x="1041920" y="16598"/>
                  </a:lnTo>
                  <a:lnTo>
                    <a:pt x="1047762" y="15240"/>
                  </a:lnTo>
                  <a:lnTo>
                    <a:pt x="1063675" y="15240"/>
                  </a:lnTo>
                  <a:lnTo>
                    <a:pt x="1066952" y="16217"/>
                  </a:lnTo>
                  <a:lnTo>
                    <a:pt x="1077391" y="15240"/>
                  </a:lnTo>
                  <a:lnTo>
                    <a:pt x="1081354" y="15240"/>
                  </a:lnTo>
                  <a:lnTo>
                    <a:pt x="1080312" y="16598"/>
                  </a:lnTo>
                  <a:lnTo>
                    <a:pt x="1096848" y="16598"/>
                  </a:lnTo>
                  <a:lnTo>
                    <a:pt x="1100023" y="15240"/>
                  </a:lnTo>
                  <a:lnTo>
                    <a:pt x="1106741" y="13970"/>
                  </a:lnTo>
                  <a:lnTo>
                    <a:pt x="1107376" y="13970"/>
                  </a:lnTo>
                  <a:lnTo>
                    <a:pt x="1108722" y="15240"/>
                  </a:lnTo>
                  <a:lnTo>
                    <a:pt x="1120228" y="13970"/>
                  </a:lnTo>
                  <a:lnTo>
                    <a:pt x="1124902" y="15240"/>
                  </a:lnTo>
                  <a:lnTo>
                    <a:pt x="1114691" y="16598"/>
                  </a:lnTo>
                  <a:lnTo>
                    <a:pt x="1107884" y="16598"/>
                  </a:lnTo>
                  <a:lnTo>
                    <a:pt x="1114298" y="17881"/>
                  </a:lnTo>
                  <a:lnTo>
                    <a:pt x="1118539" y="17881"/>
                  </a:lnTo>
                  <a:lnTo>
                    <a:pt x="1126223" y="16598"/>
                  </a:lnTo>
                  <a:lnTo>
                    <a:pt x="1127747" y="16598"/>
                  </a:lnTo>
                  <a:lnTo>
                    <a:pt x="1134491" y="17259"/>
                  </a:lnTo>
                  <a:lnTo>
                    <a:pt x="1133360" y="16598"/>
                  </a:lnTo>
                  <a:lnTo>
                    <a:pt x="1132941" y="16598"/>
                  </a:lnTo>
                  <a:lnTo>
                    <a:pt x="1136700" y="15240"/>
                  </a:lnTo>
                  <a:lnTo>
                    <a:pt x="1139405" y="15240"/>
                  </a:lnTo>
                  <a:lnTo>
                    <a:pt x="1145032" y="16598"/>
                  </a:lnTo>
                  <a:lnTo>
                    <a:pt x="1152626" y="16598"/>
                  </a:lnTo>
                  <a:lnTo>
                    <a:pt x="1159840" y="15240"/>
                  </a:lnTo>
                  <a:lnTo>
                    <a:pt x="1159891" y="17792"/>
                  </a:lnTo>
                  <a:lnTo>
                    <a:pt x="1165999" y="16598"/>
                  </a:lnTo>
                  <a:lnTo>
                    <a:pt x="1174686" y="16598"/>
                  </a:lnTo>
                  <a:lnTo>
                    <a:pt x="1174140" y="19050"/>
                  </a:lnTo>
                  <a:lnTo>
                    <a:pt x="1181341" y="18021"/>
                  </a:lnTo>
                  <a:lnTo>
                    <a:pt x="1187196" y="16598"/>
                  </a:lnTo>
                  <a:lnTo>
                    <a:pt x="1197635" y="16598"/>
                  </a:lnTo>
                  <a:lnTo>
                    <a:pt x="1199718" y="17881"/>
                  </a:lnTo>
                  <a:lnTo>
                    <a:pt x="1201877" y="19050"/>
                  </a:lnTo>
                  <a:lnTo>
                    <a:pt x="1207160" y="19050"/>
                  </a:lnTo>
                  <a:lnTo>
                    <a:pt x="1204887" y="17881"/>
                  </a:lnTo>
                  <a:lnTo>
                    <a:pt x="1202258" y="17881"/>
                  </a:lnTo>
                  <a:lnTo>
                    <a:pt x="1209205" y="16598"/>
                  </a:lnTo>
                  <a:lnTo>
                    <a:pt x="1213472" y="16598"/>
                  </a:lnTo>
                  <a:lnTo>
                    <a:pt x="1213586" y="52070"/>
                  </a:lnTo>
                  <a:lnTo>
                    <a:pt x="1213688" y="63500"/>
                  </a:lnTo>
                  <a:lnTo>
                    <a:pt x="1213789" y="74930"/>
                  </a:lnTo>
                  <a:lnTo>
                    <a:pt x="1213840" y="111760"/>
                  </a:lnTo>
                  <a:lnTo>
                    <a:pt x="1213675" y="110490"/>
                  </a:lnTo>
                  <a:lnTo>
                    <a:pt x="1213561" y="106680"/>
                  </a:lnTo>
                  <a:lnTo>
                    <a:pt x="1213523" y="105410"/>
                  </a:lnTo>
                  <a:lnTo>
                    <a:pt x="1213485" y="111760"/>
                  </a:lnTo>
                  <a:lnTo>
                    <a:pt x="1213942" y="130810"/>
                  </a:lnTo>
                  <a:lnTo>
                    <a:pt x="1213929" y="134620"/>
                  </a:lnTo>
                  <a:lnTo>
                    <a:pt x="1217460" y="134620"/>
                  </a:lnTo>
                  <a:lnTo>
                    <a:pt x="1217549" y="111760"/>
                  </a:lnTo>
                  <a:lnTo>
                    <a:pt x="1217612" y="74930"/>
                  </a:lnTo>
                  <a:lnTo>
                    <a:pt x="1217739" y="59690"/>
                  </a:lnTo>
                  <a:lnTo>
                    <a:pt x="1217764" y="55880"/>
                  </a:lnTo>
                  <a:close/>
                </a:path>
                <a:path w="1218564" h="403225">
                  <a:moveTo>
                    <a:pt x="1218057" y="396240"/>
                  </a:moveTo>
                  <a:lnTo>
                    <a:pt x="1218031" y="383540"/>
                  </a:lnTo>
                  <a:lnTo>
                    <a:pt x="1217955" y="323850"/>
                  </a:lnTo>
                  <a:lnTo>
                    <a:pt x="1217828" y="317500"/>
                  </a:lnTo>
                  <a:lnTo>
                    <a:pt x="1217739" y="274320"/>
                  </a:lnTo>
                  <a:lnTo>
                    <a:pt x="1217688" y="217170"/>
                  </a:lnTo>
                  <a:lnTo>
                    <a:pt x="1217688" y="207010"/>
                  </a:lnTo>
                  <a:lnTo>
                    <a:pt x="1217561" y="217170"/>
                  </a:lnTo>
                  <a:lnTo>
                    <a:pt x="1217206" y="207010"/>
                  </a:lnTo>
                  <a:lnTo>
                    <a:pt x="1217218" y="177406"/>
                  </a:lnTo>
                  <a:lnTo>
                    <a:pt x="1217358" y="156210"/>
                  </a:lnTo>
                  <a:lnTo>
                    <a:pt x="1217447" y="135890"/>
                  </a:lnTo>
                  <a:lnTo>
                    <a:pt x="1213929" y="135890"/>
                  </a:lnTo>
                  <a:lnTo>
                    <a:pt x="1213726" y="135890"/>
                  </a:lnTo>
                  <a:lnTo>
                    <a:pt x="1213878" y="142240"/>
                  </a:lnTo>
                  <a:lnTo>
                    <a:pt x="1214132" y="146050"/>
                  </a:lnTo>
                  <a:lnTo>
                    <a:pt x="1214386" y="151130"/>
                  </a:lnTo>
                  <a:lnTo>
                    <a:pt x="1214691" y="177406"/>
                  </a:lnTo>
                  <a:lnTo>
                    <a:pt x="1214742" y="181610"/>
                  </a:lnTo>
                  <a:lnTo>
                    <a:pt x="1214424" y="205740"/>
                  </a:lnTo>
                  <a:lnTo>
                    <a:pt x="1214094" y="238760"/>
                  </a:lnTo>
                  <a:lnTo>
                    <a:pt x="1214310" y="269240"/>
                  </a:lnTo>
                  <a:lnTo>
                    <a:pt x="1214323" y="270510"/>
                  </a:lnTo>
                  <a:lnTo>
                    <a:pt x="1214158" y="274320"/>
                  </a:lnTo>
                  <a:lnTo>
                    <a:pt x="1213891" y="270510"/>
                  </a:lnTo>
                  <a:lnTo>
                    <a:pt x="1213802" y="269240"/>
                  </a:lnTo>
                  <a:lnTo>
                    <a:pt x="1213599" y="269240"/>
                  </a:lnTo>
                  <a:lnTo>
                    <a:pt x="1214132" y="317500"/>
                  </a:lnTo>
                  <a:lnTo>
                    <a:pt x="1214386" y="334010"/>
                  </a:lnTo>
                  <a:lnTo>
                    <a:pt x="1214831" y="359410"/>
                  </a:lnTo>
                  <a:lnTo>
                    <a:pt x="1214628" y="374650"/>
                  </a:lnTo>
                  <a:lnTo>
                    <a:pt x="1214513" y="381000"/>
                  </a:lnTo>
                  <a:lnTo>
                    <a:pt x="1214437" y="385419"/>
                  </a:lnTo>
                  <a:lnTo>
                    <a:pt x="1214577" y="385178"/>
                  </a:lnTo>
                  <a:lnTo>
                    <a:pt x="1214691" y="383540"/>
                  </a:lnTo>
                  <a:lnTo>
                    <a:pt x="1214894" y="383540"/>
                  </a:lnTo>
                  <a:lnTo>
                    <a:pt x="1214983" y="385178"/>
                  </a:lnTo>
                  <a:lnTo>
                    <a:pt x="1215097" y="387350"/>
                  </a:lnTo>
                  <a:lnTo>
                    <a:pt x="1213904" y="388620"/>
                  </a:lnTo>
                  <a:lnTo>
                    <a:pt x="1201026" y="391160"/>
                  </a:lnTo>
                  <a:lnTo>
                    <a:pt x="1209179" y="392430"/>
                  </a:lnTo>
                  <a:lnTo>
                    <a:pt x="1190840" y="393814"/>
                  </a:lnTo>
                  <a:lnTo>
                    <a:pt x="1190078" y="393814"/>
                  </a:lnTo>
                  <a:lnTo>
                    <a:pt x="1191933" y="392430"/>
                  </a:lnTo>
                  <a:lnTo>
                    <a:pt x="1191602" y="392430"/>
                  </a:lnTo>
                  <a:lnTo>
                    <a:pt x="1185545" y="391160"/>
                  </a:lnTo>
                  <a:lnTo>
                    <a:pt x="1188681" y="389890"/>
                  </a:lnTo>
                  <a:lnTo>
                    <a:pt x="1193012" y="388620"/>
                  </a:lnTo>
                  <a:lnTo>
                    <a:pt x="1198689" y="389813"/>
                  </a:lnTo>
                  <a:lnTo>
                    <a:pt x="1194701" y="391033"/>
                  </a:lnTo>
                  <a:lnTo>
                    <a:pt x="1201026" y="390105"/>
                  </a:lnTo>
                  <a:lnTo>
                    <a:pt x="1199515" y="389775"/>
                  </a:lnTo>
                  <a:lnTo>
                    <a:pt x="1203286" y="388620"/>
                  </a:lnTo>
                  <a:lnTo>
                    <a:pt x="1207198" y="387350"/>
                  </a:lnTo>
                  <a:lnTo>
                    <a:pt x="1206334" y="386080"/>
                  </a:lnTo>
                  <a:lnTo>
                    <a:pt x="1205230" y="386080"/>
                  </a:lnTo>
                  <a:lnTo>
                    <a:pt x="1203109" y="387350"/>
                  </a:lnTo>
                  <a:lnTo>
                    <a:pt x="1200785" y="387350"/>
                  </a:lnTo>
                  <a:lnTo>
                    <a:pt x="1201877" y="386080"/>
                  </a:lnTo>
                  <a:lnTo>
                    <a:pt x="1199730" y="386080"/>
                  </a:lnTo>
                  <a:lnTo>
                    <a:pt x="1196962" y="387350"/>
                  </a:lnTo>
                  <a:lnTo>
                    <a:pt x="1195031" y="386080"/>
                  </a:lnTo>
                  <a:lnTo>
                    <a:pt x="1193114" y="384810"/>
                  </a:lnTo>
                  <a:lnTo>
                    <a:pt x="1192187" y="386080"/>
                  </a:lnTo>
                  <a:lnTo>
                    <a:pt x="1187475" y="385546"/>
                  </a:lnTo>
                  <a:lnTo>
                    <a:pt x="1187475" y="388620"/>
                  </a:lnTo>
                  <a:lnTo>
                    <a:pt x="1181303" y="388620"/>
                  </a:lnTo>
                  <a:lnTo>
                    <a:pt x="1177671" y="387350"/>
                  </a:lnTo>
                  <a:lnTo>
                    <a:pt x="1183487" y="387350"/>
                  </a:lnTo>
                  <a:lnTo>
                    <a:pt x="1187475" y="388620"/>
                  </a:lnTo>
                  <a:lnTo>
                    <a:pt x="1187475" y="385546"/>
                  </a:lnTo>
                  <a:lnTo>
                    <a:pt x="1170051" y="383540"/>
                  </a:lnTo>
                  <a:lnTo>
                    <a:pt x="1146162" y="387350"/>
                  </a:lnTo>
                  <a:lnTo>
                    <a:pt x="1132243" y="389890"/>
                  </a:lnTo>
                  <a:lnTo>
                    <a:pt x="1115314" y="391160"/>
                  </a:lnTo>
                  <a:lnTo>
                    <a:pt x="1121549" y="388620"/>
                  </a:lnTo>
                  <a:lnTo>
                    <a:pt x="1116660" y="387350"/>
                  </a:lnTo>
                  <a:lnTo>
                    <a:pt x="1116990" y="386080"/>
                  </a:lnTo>
                  <a:lnTo>
                    <a:pt x="1122680" y="386080"/>
                  </a:lnTo>
                  <a:lnTo>
                    <a:pt x="1123200" y="384810"/>
                  </a:lnTo>
                  <a:lnTo>
                    <a:pt x="1117752" y="384810"/>
                  </a:lnTo>
                  <a:lnTo>
                    <a:pt x="1111681" y="383540"/>
                  </a:lnTo>
                  <a:lnTo>
                    <a:pt x="1110843" y="385851"/>
                  </a:lnTo>
                  <a:lnTo>
                    <a:pt x="1110754" y="386080"/>
                  </a:lnTo>
                  <a:lnTo>
                    <a:pt x="1093724" y="386080"/>
                  </a:lnTo>
                  <a:lnTo>
                    <a:pt x="1084910" y="387350"/>
                  </a:lnTo>
                  <a:lnTo>
                    <a:pt x="1084326" y="386080"/>
                  </a:lnTo>
                  <a:lnTo>
                    <a:pt x="1084732" y="385851"/>
                  </a:lnTo>
                  <a:lnTo>
                    <a:pt x="1077188" y="387350"/>
                  </a:lnTo>
                  <a:lnTo>
                    <a:pt x="1073531" y="387350"/>
                  </a:lnTo>
                  <a:lnTo>
                    <a:pt x="1074635" y="386080"/>
                  </a:lnTo>
                  <a:lnTo>
                    <a:pt x="1068387" y="387350"/>
                  </a:lnTo>
                  <a:lnTo>
                    <a:pt x="1061313" y="387350"/>
                  </a:lnTo>
                  <a:lnTo>
                    <a:pt x="1056195" y="386080"/>
                  </a:lnTo>
                  <a:lnTo>
                    <a:pt x="1022756" y="386080"/>
                  </a:lnTo>
                  <a:lnTo>
                    <a:pt x="1006754" y="387350"/>
                  </a:lnTo>
                  <a:lnTo>
                    <a:pt x="998880" y="388620"/>
                  </a:lnTo>
                  <a:lnTo>
                    <a:pt x="998689" y="388620"/>
                  </a:lnTo>
                  <a:lnTo>
                    <a:pt x="1001077" y="385178"/>
                  </a:lnTo>
                  <a:lnTo>
                    <a:pt x="969098" y="393712"/>
                  </a:lnTo>
                  <a:lnTo>
                    <a:pt x="969200" y="392430"/>
                  </a:lnTo>
                  <a:lnTo>
                    <a:pt x="969289" y="391160"/>
                  </a:lnTo>
                  <a:lnTo>
                    <a:pt x="968629" y="389890"/>
                  </a:lnTo>
                  <a:lnTo>
                    <a:pt x="967981" y="388620"/>
                  </a:lnTo>
                  <a:lnTo>
                    <a:pt x="969022" y="386080"/>
                  </a:lnTo>
                  <a:lnTo>
                    <a:pt x="976261" y="384810"/>
                  </a:lnTo>
                  <a:lnTo>
                    <a:pt x="966304" y="383540"/>
                  </a:lnTo>
                  <a:lnTo>
                    <a:pt x="956919" y="384810"/>
                  </a:lnTo>
                  <a:lnTo>
                    <a:pt x="959967" y="384810"/>
                  </a:lnTo>
                  <a:lnTo>
                    <a:pt x="964488" y="388620"/>
                  </a:lnTo>
                  <a:lnTo>
                    <a:pt x="960348" y="388620"/>
                  </a:lnTo>
                  <a:lnTo>
                    <a:pt x="954087" y="387350"/>
                  </a:lnTo>
                  <a:lnTo>
                    <a:pt x="950366" y="386080"/>
                  </a:lnTo>
                  <a:lnTo>
                    <a:pt x="946150" y="386080"/>
                  </a:lnTo>
                  <a:lnTo>
                    <a:pt x="942136" y="385419"/>
                  </a:lnTo>
                  <a:lnTo>
                    <a:pt x="937895" y="388620"/>
                  </a:lnTo>
                  <a:lnTo>
                    <a:pt x="931824" y="388620"/>
                  </a:lnTo>
                  <a:lnTo>
                    <a:pt x="930376" y="385419"/>
                  </a:lnTo>
                  <a:lnTo>
                    <a:pt x="929855" y="385419"/>
                  </a:lnTo>
                  <a:lnTo>
                    <a:pt x="914831" y="388620"/>
                  </a:lnTo>
                  <a:lnTo>
                    <a:pt x="919302" y="387350"/>
                  </a:lnTo>
                  <a:lnTo>
                    <a:pt x="915619" y="384810"/>
                  </a:lnTo>
                  <a:lnTo>
                    <a:pt x="911618" y="383540"/>
                  </a:lnTo>
                  <a:lnTo>
                    <a:pt x="913472" y="384810"/>
                  </a:lnTo>
                  <a:lnTo>
                    <a:pt x="896137" y="383540"/>
                  </a:lnTo>
                  <a:lnTo>
                    <a:pt x="891362" y="384810"/>
                  </a:lnTo>
                  <a:lnTo>
                    <a:pt x="898956" y="384810"/>
                  </a:lnTo>
                  <a:lnTo>
                    <a:pt x="886993" y="386080"/>
                  </a:lnTo>
                  <a:lnTo>
                    <a:pt x="878890" y="387350"/>
                  </a:lnTo>
                  <a:lnTo>
                    <a:pt x="870813" y="389890"/>
                  </a:lnTo>
                  <a:lnTo>
                    <a:pt x="861364" y="389890"/>
                  </a:lnTo>
                  <a:lnTo>
                    <a:pt x="864933" y="386080"/>
                  </a:lnTo>
                  <a:lnTo>
                    <a:pt x="854735" y="384810"/>
                  </a:lnTo>
                  <a:lnTo>
                    <a:pt x="849249" y="387350"/>
                  </a:lnTo>
                  <a:lnTo>
                    <a:pt x="840409" y="391160"/>
                  </a:lnTo>
                  <a:lnTo>
                    <a:pt x="828586" y="393814"/>
                  </a:lnTo>
                  <a:lnTo>
                    <a:pt x="816292" y="396240"/>
                  </a:lnTo>
                  <a:lnTo>
                    <a:pt x="813206" y="395084"/>
                  </a:lnTo>
                  <a:lnTo>
                    <a:pt x="811618" y="395084"/>
                  </a:lnTo>
                  <a:lnTo>
                    <a:pt x="799287" y="396240"/>
                  </a:lnTo>
                  <a:lnTo>
                    <a:pt x="803287" y="395084"/>
                  </a:lnTo>
                  <a:lnTo>
                    <a:pt x="807732" y="393814"/>
                  </a:lnTo>
                  <a:lnTo>
                    <a:pt x="820216" y="389890"/>
                  </a:lnTo>
                  <a:lnTo>
                    <a:pt x="826693" y="388620"/>
                  </a:lnTo>
                  <a:lnTo>
                    <a:pt x="833170" y="387350"/>
                  </a:lnTo>
                  <a:lnTo>
                    <a:pt x="844537" y="384810"/>
                  </a:lnTo>
                  <a:lnTo>
                    <a:pt x="836968" y="383540"/>
                  </a:lnTo>
                  <a:lnTo>
                    <a:pt x="831100" y="383540"/>
                  </a:lnTo>
                  <a:lnTo>
                    <a:pt x="827100" y="382270"/>
                  </a:lnTo>
                  <a:lnTo>
                    <a:pt x="840613" y="382270"/>
                  </a:lnTo>
                  <a:lnTo>
                    <a:pt x="814235" y="381000"/>
                  </a:lnTo>
                  <a:lnTo>
                    <a:pt x="815403" y="383540"/>
                  </a:lnTo>
                  <a:lnTo>
                    <a:pt x="794067" y="383540"/>
                  </a:lnTo>
                  <a:lnTo>
                    <a:pt x="795070" y="384810"/>
                  </a:lnTo>
                  <a:lnTo>
                    <a:pt x="823722" y="383540"/>
                  </a:lnTo>
                  <a:lnTo>
                    <a:pt x="821321" y="384810"/>
                  </a:lnTo>
                  <a:lnTo>
                    <a:pt x="813536" y="387350"/>
                  </a:lnTo>
                  <a:lnTo>
                    <a:pt x="802017" y="388620"/>
                  </a:lnTo>
                  <a:lnTo>
                    <a:pt x="783717" y="388620"/>
                  </a:lnTo>
                  <a:lnTo>
                    <a:pt x="789254" y="386080"/>
                  </a:lnTo>
                  <a:lnTo>
                    <a:pt x="792022" y="384810"/>
                  </a:lnTo>
                  <a:lnTo>
                    <a:pt x="789203" y="384810"/>
                  </a:lnTo>
                  <a:lnTo>
                    <a:pt x="773899" y="386080"/>
                  </a:lnTo>
                  <a:lnTo>
                    <a:pt x="772185" y="384810"/>
                  </a:lnTo>
                  <a:lnTo>
                    <a:pt x="780110" y="383540"/>
                  </a:lnTo>
                  <a:lnTo>
                    <a:pt x="772871" y="383540"/>
                  </a:lnTo>
                  <a:lnTo>
                    <a:pt x="766152" y="384810"/>
                  </a:lnTo>
                  <a:lnTo>
                    <a:pt x="746315" y="384810"/>
                  </a:lnTo>
                  <a:lnTo>
                    <a:pt x="737743" y="382270"/>
                  </a:lnTo>
                  <a:lnTo>
                    <a:pt x="737006" y="383540"/>
                  </a:lnTo>
                  <a:lnTo>
                    <a:pt x="744042" y="386080"/>
                  </a:lnTo>
                  <a:lnTo>
                    <a:pt x="745426" y="393814"/>
                  </a:lnTo>
                  <a:lnTo>
                    <a:pt x="745020" y="393814"/>
                  </a:lnTo>
                  <a:lnTo>
                    <a:pt x="740295" y="395084"/>
                  </a:lnTo>
                  <a:lnTo>
                    <a:pt x="737235" y="395084"/>
                  </a:lnTo>
                  <a:lnTo>
                    <a:pt x="728903" y="393814"/>
                  </a:lnTo>
                  <a:lnTo>
                    <a:pt x="719315" y="392430"/>
                  </a:lnTo>
                  <a:lnTo>
                    <a:pt x="713143" y="392430"/>
                  </a:lnTo>
                  <a:lnTo>
                    <a:pt x="711708" y="389890"/>
                  </a:lnTo>
                  <a:lnTo>
                    <a:pt x="715048" y="388620"/>
                  </a:lnTo>
                  <a:lnTo>
                    <a:pt x="718591" y="387350"/>
                  </a:lnTo>
                  <a:lnTo>
                    <a:pt x="717956" y="385419"/>
                  </a:lnTo>
                  <a:lnTo>
                    <a:pt x="717867" y="385178"/>
                  </a:lnTo>
                  <a:lnTo>
                    <a:pt x="717753" y="384810"/>
                  </a:lnTo>
                  <a:lnTo>
                    <a:pt x="717626" y="385419"/>
                  </a:lnTo>
                  <a:lnTo>
                    <a:pt x="717537" y="385851"/>
                  </a:lnTo>
                  <a:lnTo>
                    <a:pt x="717499" y="386080"/>
                  </a:lnTo>
                  <a:lnTo>
                    <a:pt x="713574" y="387350"/>
                  </a:lnTo>
                  <a:lnTo>
                    <a:pt x="711936" y="387350"/>
                  </a:lnTo>
                  <a:lnTo>
                    <a:pt x="707402" y="386080"/>
                  </a:lnTo>
                  <a:lnTo>
                    <a:pt x="713816" y="384810"/>
                  </a:lnTo>
                  <a:lnTo>
                    <a:pt x="703961" y="384810"/>
                  </a:lnTo>
                  <a:lnTo>
                    <a:pt x="700379" y="386080"/>
                  </a:lnTo>
                  <a:lnTo>
                    <a:pt x="693318" y="386080"/>
                  </a:lnTo>
                  <a:lnTo>
                    <a:pt x="699312" y="387350"/>
                  </a:lnTo>
                  <a:lnTo>
                    <a:pt x="677760" y="387350"/>
                  </a:lnTo>
                  <a:lnTo>
                    <a:pt x="677545" y="388620"/>
                  </a:lnTo>
                  <a:lnTo>
                    <a:pt x="672833" y="389890"/>
                  </a:lnTo>
                  <a:lnTo>
                    <a:pt x="665632" y="391160"/>
                  </a:lnTo>
                  <a:lnTo>
                    <a:pt x="658406" y="392366"/>
                  </a:lnTo>
                  <a:lnTo>
                    <a:pt x="656361" y="391160"/>
                  </a:lnTo>
                  <a:lnTo>
                    <a:pt x="655307" y="391160"/>
                  </a:lnTo>
                  <a:lnTo>
                    <a:pt x="606564" y="389890"/>
                  </a:lnTo>
                  <a:lnTo>
                    <a:pt x="604862" y="388620"/>
                  </a:lnTo>
                  <a:lnTo>
                    <a:pt x="597306" y="388620"/>
                  </a:lnTo>
                  <a:lnTo>
                    <a:pt x="594817" y="389890"/>
                  </a:lnTo>
                  <a:lnTo>
                    <a:pt x="587883" y="392430"/>
                  </a:lnTo>
                  <a:lnTo>
                    <a:pt x="576427" y="393814"/>
                  </a:lnTo>
                  <a:lnTo>
                    <a:pt x="576199" y="393814"/>
                  </a:lnTo>
                  <a:lnTo>
                    <a:pt x="562749" y="395084"/>
                  </a:lnTo>
                  <a:lnTo>
                    <a:pt x="554558" y="395084"/>
                  </a:lnTo>
                  <a:lnTo>
                    <a:pt x="555091" y="393814"/>
                  </a:lnTo>
                  <a:lnTo>
                    <a:pt x="537984" y="393814"/>
                  </a:lnTo>
                  <a:lnTo>
                    <a:pt x="528713" y="396240"/>
                  </a:lnTo>
                  <a:lnTo>
                    <a:pt x="519963" y="397510"/>
                  </a:lnTo>
                  <a:lnTo>
                    <a:pt x="506387" y="396240"/>
                  </a:lnTo>
                  <a:lnTo>
                    <a:pt x="497801" y="395084"/>
                  </a:lnTo>
                  <a:lnTo>
                    <a:pt x="496087" y="395084"/>
                  </a:lnTo>
                  <a:lnTo>
                    <a:pt x="505193" y="393814"/>
                  </a:lnTo>
                  <a:lnTo>
                    <a:pt x="506133" y="393814"/>
                  </a:lnTo>
                  <a:lnTo>
                    <a:pt x="503859" y="392430"/>
                  </a:lnTo>
                  <a:lnTo>
                    <a:pt x="512229" y="391160"/>
                  </a:lnTo>
                  <a:lnTo>
                    <a:pt x="507834" y="391160"/>
                  </a:lnTo>
                  <a:lnTo>
                    <a:pt x="486435" y="389890"/>
                  </a:lnTo>
                  <a:lnTo>
                    <a:pt x="463219" y="389890"/>
                  </a:lnTo>
                  <a:lnTo>
                    <a:pt x="456425" y="391160"/>
                  </a:lnTo>
                  <a:lnTo>
                    <a:pt x="466648" y="391160"/>
                  </a:lnTo>
                  <a:lnTo>
                    <a:pt x="467436" y="392430"/>
                  </a:lnTo>
                  <a:lnTo>
                    <a:pt x="463575" y="392430"/>
                  </a:lnTo>
                  <a:lnTo>
                    <a:pt x="459879" y="393814"/>
                  </a:lnTo>
                  <a:lnTo>
                    <a:pt x="461721" y="393814"/>
                  </a:lnTo>
                  <a:lnTo>
                    <a:pt x="454304" y="395084"/>
                  </a:lnTo>
                  <a:lnTo>
                    <a:pt x="447167" y="396240"/>
                  </a:lnTo>
                  <a:lnTo>
                    <a:pt x="429133" y="396240"/>
                  </a:lnTo>
                  <a:lnTo>
                    <a:pt x="428002" y="395084"/>
                  </a:lnTo>
                  <a:lnTo>
                    <a:pt x="434111" y="395084"/>
                  </a:lnTo>
                  <a:lnTo>
                    <a:pt x="426758" y="393839"/>
                  </a:lnTo>
                  <a:lnTo>
                    <a:pt x="426948" y="395084"/>
                  </a:lnTo>
                  <a:lnTo>
                    <a:pt x="426669" y="393814"/>
                  </a:lnTo>
                  <a:lnTo>
                    <a:pt x="413067" y="393814"/>
                  </a:lnTo>
                  <a:lnTo>
                    <a:pt x="421957" y="396240"/>
                  </a:lnTo>
                  <a:lnTo>
                    <a:pt x="406387" y="397510"/>
                  </a:lnTo>
                  <a:lnTo>
                    <a:pt x="397852" y="398780"/>
                  </a:lnTo>
                  <a:lnTo>
                    <a:pt x="395973" y="398780"/>
                  </a:lnTo>
                  <a:lnTo>
                    <a:pt x="400138" y="400050"/>
                  </a:lnTo>
                  <a:lnTo>
                    <a:pt x="401599" y="398780"/>
                  </a:lnTo>
                  <a:lnTo>
                    <a:pt x="419557" y="398780"/>
                  </a:lnTo>
                  <a:lnTo>
                    <a:pt x="418553" y="397510"/>
                  </a:lnTo>
                  <a:lnTo>
                    <a:pt x="424649" y="398780"/>
                  </a:lnTo>
                  <a:lnTo>
                    <a:pt x="430568" y="398780"/>
                  </a:lnTo>
                  <a:lnTo>
                    <a:pt x="436968" y="400050"/>
                  </a:lnTo>
                  <a:lnTo>
                    <a:pt x="444550" y="401320"/>
                  </a:lnTo>
                  <a:lnTo>
                    <a:pt x="444207" y="400050"/>
                  </a:lnTo>
                  <a:lnTo>
                    <a:pt x="450888" y="400050"/>
                  </a:lnTo>
                  <a:lnTo>
                    <a:pt x="451497" y="399592"/>
                  </a:lnTo>
                  <a:lnTo>
                    <a:pt x="454113" y="399415"/>
                  </a:lnTo>
                  <a:lnTo>
                    <a:pt x="452666" y="399364"/>
                  </a:lnTo>
                  <a:lnTo>
                    <a:pt x="451853" y="399338"/>
                  </a:lnTo>
                  <a:lnTo>
                    <a:pt x="452602" y="398780"/>
                  </a:lnTo>
                  <a:lnTo>
                    <a:pt x="447497" y="398780"/>
                  </a:lnTo>
                  <a:lnTo>
                    <a:pt x="452856" y="397510"/>
                  </a:lnTo>
                  <a:lnTo>
                    <a:pt x="460273" y="396240"/>
                  </a:lnTo>
                  <a:lnTo>
                    <a:pt x="470903" y="396240"/>
                  </a:lnTo>
                  <a:lnTo>
                    <a:pt x="474103" y="397510"/>
                  </a:lnTo>
                  <a:lnTo>
                    <a:pt x="482015" y="396240"/>
                  </a:lnTo>
                  <a:lnTo>
                    <a:pt x="484555" y="397510"/>
                  </a:lnTo>
                  <a:lnTo>
                    <a:pt x="488353" y="398780"/>
                  </a:lnTo>
                  <a:lnTo>
                    <a:pt x="489419" y="398780"/>
                  </a:lnTo>
                  <a:lnTo>
                    <a:pt x="483781" y="400050"/>
                  </a:lnTo>
                  <a:lnTo>
                    <a:pt x="503466" y="400050"/>
                  </a:lnTo>
                  <a:lnTo>
                    <a:pt x="513511" y="401320"/>
                  </a:lnTo>
                  <a:lnTo>
                    <a:pt x="519696" y="400050"/>
                  </a:lnTo>
                  <a:lnTo>
                    <a:pt x="525538" y="400050"/>
                  </a:lnTo>
                  <a:lnTo>
                    <a:pt x="534466" y="398780"/>
                  </a:lnTo>
                  <a:lnTo>
                    <a:pt x="529374" y="400050"/>
                  </a:lnTo>
                  <a:lnTo>
                    <a:pt x="548805" y="398780"/>
                  </a:lnTo>
                  <a:lnTo>
                    <a:pt x="588391" y="398780"/>
                  </a:lnTo>
                  <a:lnTo>
                    <a:pt x="588657" y="398805"/>
                  </a:lnTo>
                  <a:lnTo>
                    <a:pt x="593153" y="399034"/>
                  </a:lnTo>
                  <a:lnTo>
                    <a:pt x="597090" y="399110"/>
                  </a:lnTo>
                  <a:lnTo>
                    <a:pt x="594372" y="398780"/>
                  </a:lnTo>
                  <a:lnTo>
                    <a:pt x="610146" y="398780"/>
                  </a:lnTo>
                  <a:lnTo>
                    <a:pt x="602132" y="399199"/>
                  </a:lnTo>
                  <a:lnTo>
                    <a:pt x="597090" y="399110"/>
                  </a:lnTo>
                  <a:lnTo>
                    <a:pt x="602107" y="399719"/>
                  </a:lnTo>
                  <a:lnTo>
                    <a:pt x="607860" y="400088"/>
                  </a:lnTo>
                  <a:lnTo>
                    <a:pt x="613384" y="399097"/>
                  </a:lnTo>
                  <a:lnTo>
                    <a:pt x="610514" y="398780"/>
                  </a:lnTo>
                  <a:lnTo>
                    <a:pt x="634339" y="398780"/>
                  </a:lnTo>
                  <a:lnTo>
                    <a:pt x="636447" y="400050"/>
                  </a:lnTo>
                  <a:lnTo>
                    <a:pt x="652449" y="400050"/>
                  </a:lnTo>
                  <a:lnTo>
                    <a:pt x="660120" y="401320"/>
                  </a:lnTo>
                  <a:lnTo>
                    <a:pt x="664908" y="400050"/>
                  </a:lnTo>
                  <a:lnTo>
                    <a:pt x="675195" y="401320"/>
                  </a:lnTo>
                  <a:lnTo>
                    <a:pt x="719721" y="401320"/>
                  </a:lnTo>
                  <a:lnTo>
                    <a:pt x="720267" y="400050"/>
                  </a:lnTo>
                  <a:lnTo>
                    <a:pt x="735418" y="400050"/>
                  </a:lnTo>
                  <a:lnTo>
                    <a:pt x="743521" y="398780"/>
                  </a:lnTo>
                  <a:lnTo>
                    <a:pt x="752386" y="398780"/>
                  </a:lnTo>
                  <a:lnTo>
                    <a:pt x="751624" y="397510"/>
                  </a:lnTo>
                  <a:lnTo>
                    <a:pt x="783602" y="397510"/>
                  </a:lnTo>
                  <a:lnTo>
                    <a:pt x="796226" y="398780"/>
                  </a:lnTo>
                  <a:lnTo>
                    <a:pt x="787717" y="398780"/>
                  </a:lnTo>
                  <a:lnTo>
                    <a:pt x="803262" y="400050"/>
                  </a:lnTo>
                  <a:lnTo>
                    <a:pt x="834466" y="397510"/>
                  </a:lnTo>
                  <a:lnTo>
                    <a:pt x="848944" y="398780"/>
                  </a:lnTo>
                  <a:lnTo>
                    <a:pt x="853528" y="397510"/>
                  </a:lnTo>
                  <a:lnTo>
                    <a:pt x="856856" y="397510"/>
                  </a:lnTo>
                  <a:lnTo>
                    <a:pt x="860069" y="398780"/>
                  </a:lnTo>
                  <a:lnTo>
                    <a:pt x="861834" y="398780"/>
                  </a:lnTo>
                  <a:lnTo>
                    <a:pt x="875995" y="397510"/>
                  </a:lnTo>
                  <a:lnTo>
                    <a:pt x="877201" y="398894"/>
                  </a:lnTo>
                  <a:lnTo>
                    <a:pt x="873671" y="399084"/>
                  </a:lnTo>
                  <a:lnTo>
                    <a:pt x="870165" y="398919"/>
                  </a:lnTo>
                  <a:lnTo>
                    <a:pt x="867194" y="398614"/>
                  </a:lnTo>
                  <a:lnTo>
                    <a:pt x="873734" y="399834"/>
                  </a:lnTo>
                  <a:lnTo>
                    <a:pt x="881037" y="401713"/>
                  </a:lnTo>
                  <a:lnTo>
                    <a:pt x="880249" y="400253"/>
                  </a:lnTo>
                  <a:lnTo>
                    <a:pt x="879957" y="400050"/>
                  </a:lnTo>
                  <a:lnTo>
                    <a:pt x="884605" y="400050"/>
                  </a:lnTo>
                  <a:lnTo>
                    <a:pt x="883602" y="398780"/>
                  </a:lnTo>
                  <a:lnTo>
                    <a:pt x="880846" y="397510"/>
                  </a:lnTo>
                  <a:lnTo>
                    <a:pt x="885913" y="397510"/>
                  </a:lnTo>
                  <a:lnTo>
                    <a:pt x="887806" y="396240"/>
                  </a:lnTo>
                  <a:lnTo>
                    <a:pt x="891997" y="398780"/>
                  </a:lnTo>
                  <a:lnTo>
                    <a:pt x="901598" y="396240"/>
                  </a:lnTo>
                  <a:lnTo>
                    <a:pt x="907326" y="398780"/>
                  </a:lnTo>
                  <a:lnTo>
                    <a:pt x="912990" y="397510"/>
                  </a:lnTo>
                  <a:lnTo>
                    <a:pt x="922223" y="397510"/>
                  </a:lnTo>
                  <a:lnTo>
                    <a:pt x="931316" y="396240"/>
                  </a:lnTo>
                  <a:lnTo>
                    <a:pt x="936066" y="395084"/>
                  </a:lnTo>
                  <a:lnTo>
                    <a:pt x="936548" y="395084"/>
                  </a:lnTo>
                  <a:lnTo>
                    <a:pt x="947178" y="396240"/>
                  </a:lnTo>
                  <a:lnTo>
                    <a:pt x="951941" y="395084"/>
                  </a:lnTo>
                  <a:lnTo>
                    <a:pt x="952550" y="395084"/>
                  </a:lnTo>
                  <a:lnTo>
                    <a:pt x="954925" y="397510"/>
                  </a:lnTo>
                  <a:lnTo>
                    <a:pt x="963066" y="395084"/>
                  </a:lnTo>
                  <a:lnTo>
                    <a:pt x="967371" y="393814"/>
                  </a:lnTo>
                  <a:lnTo>
                    <a:pt x="968387" y="393814"/>
                  </a:lnTo>
                  <a:lnTo>
                    <a:pt x="976236" y="395084"/>
                  </a:lnTo>
                  <a:lnTo>
                    <a:pt x="975804" y="395084"/>
                  </a:lnTo>
                  <a:lnTo>
                    <a:pt x="978725" y="396240"/>
                  </a:lnTo>
                  <a:lnTo>
                    <a:pt x="971003" y="397510"/>
                  </a:lnTo>
                  <a:lnTo>
                    <a:pt x="981481" y="396240"/>
                  </a:lnTo>
                  <a:lnTo>
                    <a:pt x="993089" y="396240"/>
                  </a:lnTo>
                  <a:lnTo>
                    <a:pt x="1001166" y="395084"/>
                  </a:lnTo>
                  <a:lnTo>
                    <a:pt x="1001915" y="395084"/>
                  </a:lnTo>
                  <a:lnTo>
                    <a:pt x="1001229" y="396240"/>
                  </a:lnTo>
                  <a:lnTo>
                    <a:pt x="1006894" y="396240"/>
                  </a:lnTo>
                  <a:lnTo>
                    <a:pt x="1015580" y="393814"/>
                  </a:lnTo>
                  <a:lnTo>
                    <a:pt x="1016254" y="393814"/>
                  </a:lnTo>
                  <a:lnTo>
                    <a:pt x="1019695" y="395084"/>
                  </a:lnTo>
                  <a:lnTo>
                    <a:pt x="1020838" y="395084"/>
                  </a:lnTo>
                  <a:lnTo>
                    <a:pt x="1035037" y="396240"/>
                  </a:lnTo>
                  <a:lnTo>
                    <a:pt x="1087831" y="396240"/>
                  </a:lnTo>
                  <a:lnTo>
                    <a:pt x="1114679" y="397510"/>
                  </a:lnTo>
                  <a:lnTo>
                    <a:pt x="1114386" y="396240"/>
                  </a:lnTo>
                  <a:lnTo>
                    <a:pt x="1120025" y="396240"/>
                  </a:lnTo>
                  <a:lnTo>
                    <a:pt x="1127099" y="397510"/>
                  </a:lnTo>
                  <a:lnTo>
                    <a:pt x="1131100" y="396240"/>
                  </a:lnTo>
                  <a:lnTo>
                    <a:pt x="1132992" y="397510"/>
                  </a:lnTo>
                  <a:lnTo>
                    <a:pt x="1137526" y="397510"/>
                  </a:lnTo>
                  <a:lnTo>
                    <a:pt x="1132255" y="398780"/>
                  </a:lnTo>
                  <a:lnTo>
                    <a:pt x="1160487" y="398780"/>
                  </a:lnTo>
                  <a:lnTo>
                    <a:pt x="1168679" y="397510"/>
                  </a:lnTo>
                  <a:lnTo>
                    <a:pt x="1170584" y="398780"/>
                  </a:lnTo>
                  <a:lnTo>
                    <a:pt x="1165123" y="398780"/>
                  </a:lnTo>
                  <a:lnTo>
                    <a:pt x="1166825" y="400050"/>
                  </a:lnTo>
                  <a:lnTo>
                    <a:pt x="1172095" y="398780"/>
                  </a:lnTo>
                  <a:lnTo>
                    <a:pt x="1175524" y="400050"/>
                  </a:lnTo>
                  <a:lnTo>
                    <a:pt x="1185735" y="400050"/>
                  </a:lnTo>
                  <a:lnTo>
                    <a:pt x="1187450" y="397510"/>
                  </a:lnTo>
                  <a:lnTo>
                    <a:pt x="1188618" y="395084"/>
                  </a:lnTo>
                  <a:lnTo>
                    <a:pt x="1189482" y="395084"/>
                  </a:lnTo>
                  <a:lnTo>
                    <a:pt x="1197279" y="396240"/>
                  </a:lnTo>
                  <a:lnTo>
                    <a:pt x="1201572" y="396240"/>
                  </a:lnTo>
                  <a:lnTo>
                    <a:pt x="1207516" y="393814"/>
                  </a:lnTo>
                  <a:lnTo>
                    <a:pt x="1208036" y="393814"/>
                  </a:lnTo>
                  <a:lnTo>
                    <a:pt x="1211059" y="395084"/>
                  </a:lnTo>
                  <a:lnTo>
                    <a:pt x="1211249" y="395084"/>
                  </a:lnTo>
                  <a:lnTo>
                    <a:pt x="1215771" y="396240"/>
                  </a:lnTo>
                  <a:lnTo>
                    <a:pt x="1218057" y="396240"/>
                  </a:lnTo>
                  <a:close/>
                </a:path>
              </a:pathLst>
            </a:custGeom>
            <a:solidFill>
              <a:srgbClr val="FBB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53350" y="720940"/>
              <a:ext cx="1168400" cy="393700"/>
            </a:xfrm>
            <a:custGeom>
              <a:avLst/>
              <a:gdLst/>
              <a:ahLst/>
              <a:cxnLst/>
              <a:rect l="l" t="t" r="r" b="b"/>
              <a:pathLst>
                <a:path w="1168400" h="393700">
                  <a:moveTo>
                    <a:pt x="7099" y="3175"/>
                  </a:moveTo>
                  <a:lnTo>
                    <a:pt x="5105" y="1041"/>
                  </a:lnTo>
                  <a:lnTo>
                    <a:pt x="0" y="2971"/>
                  </a:lnTo>
                  <a:lnTo>
                    <a:pt x="5638" y="2692"/>
                  </a:lnTo>
                  <a:lnTo>
                    <a:pt x="7099" y="3175"/>
                  </a:lnTo>
                  <a:close/>
                </a:path>
                <a:path w="1168400" h="393700">
                  <a:moveTo>
                    <a:pt x="23406" y="711"/>
                  </a:moveTo>
                  <a:lnTo>
                    <a:pt x="14897" y="0"/>
                  </a:lnTo>
                  <a:lnTo>
                    <a:pt x="20383" y="1130"/>
                  </a:lnTo>
                  <a:lnTo>
                    <a:pt x="23406" y="711"/>
                  </a:lnTo>
                  <a:close/>
                </a:path>
                <a:path w="1168400" h="393700">
                  <a:moveTo>
                    <a:pt x="533400" y="387146"/>
                  </a:moveTo>
                  <a:lnTo>
                    <a:pt x="528142" y="387934"/>
                  </a:lnTo>
                  <a:lnTo>
                    <a:pt x="531152" y="388277"/>
                  </a:lnTo>
                  <a:lnTo>
                    <a:pt x="531355" y="388645"/>
                  </a:lnTo>
                  <a:lnTo>
                    <a:pt x="533057" y="389191"/>
                  </a:lnTo>
                  <a:lnTo>
                    <a:pt x="533400" y="387146"/>
                  </a:lnTo>
                  <a:close/>
                </a:path>
                <a:path w="1168400" h="393700">
                  <a:moveTo>
                    <a:pt x="568477" y="386054"/>
                  </a:moveTo>
                  <a:lnTo>
                    <a:pt x="562673" y="385953"/>
                  </a:lnTo>
                  <a:lnTo>
                    <a:pt x="561543" y="386511"/>
                  </a:lnTo>
                  <a:lnTo>
                    <a:pt x="550379" y="386981"/>
                  </a:lnTo>
                  <a:lnTo>
                    <a:pt x="560628" y="387451"/>
                  </a:lnTo>
                  <a:lnTo>
                    <a:pt x="563410" y="386969"/>
                  </a:lnTo>
                  <a:lnTo>
                    <a:pt x="567372" y="386448"/>
                  </a:lnTo>
                  <a:lnTo>
                    <a:pt x="568477" y="386054"/>
                  </a:lnTo>
                  <a:close/>
                </a:path>
                <a:path w="1168400" h="393700">
                  <a:moveTo>
                    <a:pt x="574116" y="391401"/>
                  </a:moveTo>
                  <a:lnTo>
                    <a:pt x="571080" y="391058"/>
                  </a:lnTo>
                  <a:lnTo>
                    <a:pt x="566928" y="391287"/>
                  </a:lnTo>
                  <a:lnTo>
                    <a:pt x="564261" y="391680"/>
                  </a:lnTo>
                  <a:lnTo>
                    <a:pt x="560120" y="391896"/>
                  </a:lnTo>
                  <a:lnTo>
                    <a:pt x="561835" y="392442"/>
                  </a:lnTo>
                  <a:lnTo>
                    <a:pt x="572973" y="391972"/>
                  </a:lnTo>
                  <a:lnTo>
                    <a:pt x="574116" y="391401"/>
                  </a:lnTo>
                  <a:close/>
                </a:path>
                <a:path w="1168400" h="393700">
                  <a:moveTo>
                    <a:pt x="728548" y="390042"/>
                  </a:moveTo>
                  <a:lnTo>
                    <a:pt x="725716" y="390067"/>
                  </a:lnTo>
                  <a:lnTo>
                    <a:pt x="726122" y="393420"/>
                  </a:lnTo>
                  <a:lnTo>
                    <a:pt x="728548" y="390042"/>
                  </a:lnTo>
                  <a:close/>
                </a:path>
                <a:path w="1168400" h="393700">
                  <a:moveTo>
                    <a:pt x="880198" y="384238"/>
                  </a:moveTo>
                  <a:lnTo>
                    <a:pt x="876541" y="382028"/>
                  </a:lnTo>
                  <a:lnTo>
                    <a:pt x="870292" y="382003"/>
                  </a:lnTo>
                  <a:lnTo>
                    <a:pt x="868527" y="382638"/>
                  </a:lnTo>
                  <a:lnTo>
                    <a:pt x="867003" y="383235"/>
                  </a:lnTo>
                  <a:lnTo>
                    <a:pt x="861479" y="383095"/>
                  </a:lnTo>
                  <a:lnTo>
                    <a:pt x="858367" y="383882"/>
                  </a:lnTo>
                  <a:lnTo>
                    <a:pt x="871232" y="383908"/>
                  </a:lnTo>
                  <a:lnTo>
                    <a:pt x="868045" y="384594"/>
                  </a:lnTo>
                  <a:lnTo>
                    <a:pt x="876020" y="383755"/>
                  </a:lnTo>
                  <a:lnTo>
                    <a:pt x="880198" y="384238"/>
                  </a:lnTo>
                  <a:close/>
                </a:path>
                <a:path w="1168400" h="393700">
                  <a:moveTo>
                    <a:pt x="959573" y="21196"/>
                  </a:moveTo>
                  <a:lnTo>
                    <a:pt x="954557" y="18707"/>
                  </a:lnTo>
                  <a:lnTo>
                    <a:pt x="955662" y="21196"/>
                  </a:lnTo>
                  <a:lnTo>
                    <a:pt x="959573" y="21196"/>
                  </a:lnTo>
                  <a:close/>
                </a:path>
                <a:path w="1168400" h="393700">
                  <a:moveTo>
                    <a:pt x="1054265" y="18694"/>
                  </a:moveTo>
                  <a:lnTo>
                    <a:pt x="1050556" y="16764"/>
                  </a:lnTo>
                  <a:lnTo>
                    <a:pt x="1052283" y="18643"/>
                  </a:lnTo>
                  <a:lnTo>
                    <a:pt x="1054265" y="18694"/>
                  </a:lnTo>
                  <a:close/>
                </a:path>
                <a:path w="1168400" h="393700">
                  <a:moveTo>
                    <a:pt x="1168095" y="19723"/>
                  </a:moveTo>
                  <a:lnTo>
                    <a:pt x="1166787" y="19177"/>
                  </a:lnTo>
                  <a:lnTo>
                    <a:pt x="1160805" y="19050"/>
                  </a:lnTo>
                  <a:lnTo>
                    <a:pt x="1167447" y="20243"/>
                  </a:lnTo>
                  <a:lnTo>
                    <a:pt x="1168095" y="19723"/>
                  </a:lnTo>
                  <a:close/>
                </a:path>
              </a:pathLst>
            </a:custGeom>
            <a:solidFill>
              <a:srgbClr val="FBB0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17353" y="7378662"/>
            <a:ext cx="2928493" cy="165733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001" y="1660804"/>
            <a:ext cx="2932163" cy="1657337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719999" y="388985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19999" y="676370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22090" y="6763706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46998" y="964209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22090" y="964209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919725" y="388985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19999" y="4193367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07363" y="3309365"/>
            <a:ext cx="2149475" cy="11303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455"/>
              </a:spcBef>
            </a:pP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6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WHITE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TRAY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2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PACK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Turkey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53769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Medium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19999" y="7067222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22090" y="7067222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891240" y="6150100"/>
            <a:ext cx="1490345" cy="11633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1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ORGANIC</a:t>
            </a:r>
            <a:r>
              <a:rPr sz="1600" b="1" spc="-10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31115">
              <a:lnSpc>
                <a:spcPct val="100000"/>
              </a:lnSpc>
              <a:spcBef>
                <a:spcPts val="380"/>
              </a:spcBef>
              <a:tabLst>
                <a:tab pos="9721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935"/>
              </a:spcBef>
              <a:tabLst>
                <a:tab pos="9721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900"/>
              </a:spcBef>
              <a:tabLst>
                <a:tab pos="97218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45" dirty="0">
                <a:solidFill>
                  <a:srgbClr val="020101"/>
                </a:solidFill>
                <a:latin typeface="Arial MT"/>
                <a:cs typeface="Arial MT"/>
              </a:rPr>
              <a:t>Medium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46998" y="994561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60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08315" y="8971479"/>
            <a:ext cx="1769745" cy="121983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LIQUID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WHOLE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38735">
              <a:lnSpc>
                <a:spcPct val="100000"/>
              </a:lnSpc>
              <a:spcBef>
                <a:spcPts val="570"/>
              </a:spcBef>
              <a:tabLst>
                <a:tab pos="97980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38735">
              <a:lnSpc>
                <a:spcPct val="100000"/>
              </a:lnSpc>
              <a:spcBef>
                <a:spcPts val="935"/>
              </a:spcBef>
              <a:tabLst>
                <a:tab pos="97980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20" dirty="0">
                <a:solidFill>
                  <a:srgbClr val="020101"/>
                </a:solidFill>
                <a:latin typeface="Arial MT"/>
                <a:cs typeface="Arial MT"/>
              </a:rPr>
              <a:t>Pet</a:t>
            </a:r>
            <a:r>
              <a:rPr sz="1200" spc="-6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Bottle</a:t>
            </a:r>
            <a:endParaRPr sz="1200" dirty="0">
              <a:latin typeface="Arial MT"/>
              <a:cs typeface="Arial MT"/>
            </a:endParaRPr>
          </a:p>
          <a:p>
            <a:pPr marL="38100">
              <a:lnSpc>
                <a:spcPct val="100000"/>
              </a:lnSpc>
              <a:spcBef>
                <a:spcPts val="900"/>
              </a:spcBef>
              <a:tabLst>
                <a:tab pos="97980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14" dirty="0">
                <a:solidFill>
                  <a:srgbClr val="020101"/>
                </a:solidFill>
                <a:latin typeface="Arial MT"/>
                <a:cs typeface="Arial MT"/>
              </a:rPr>
              <a:t>1</a:t>
            </a:r>
            <a:r>
              <a:rPr sz="1200" spc="-7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30" dirty="0">
                <a:solidFill>
                  <a:srgbClr val="020101"/>
                </a:solidFill>
                <a:latin typeface="Arial MT"/>
                <a:cs typeface="Arial MT"/>
              </a:rPr>
              <a:t>Kg,</a:t>
            </a:r>
            <a:r>
              <a:rPr sz="1200" spc="-7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14" dirty="0">
                <a:solidFill>
                  <a:srgbClr val="020101"/>
                </a:solidFill>
                <a:latin typeface="Arial MT"/>
                <a:cs typeface="Arial MT"/>
              </a:rPr>
              <a:t>5</a:t>
            </a:r>
            <a:r>
              <a:rPr sz="1200" spc="-7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Kg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22090" y="9945611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891240" y="8981421"/>
            <a:ext cx="1591310" cy="1210310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600" b="1" spc="-2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LIQUID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</a:t>
            </a:r>
            <a:r>
              <a:rPr sz="1600" b="1" spc="-9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YOLK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31115">
              <a:lnSpc>
                <a:spcPct val="100000"/>
              </a:lnSpc>
              <a:spcBef>
                <a:spcPts val="535"/>
              </a:spcBef>
              <a:tabLst>
                <a:tab pos="9721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935"/>
              </a:spcBef>
              <a:tabLst>
                <a:tab pos="972185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20" dirty="0">
                <a:solidFill>
                  <a:srgbClr val="020101"/>
                </a:solidFill>
                <a:latin typeface="Arial MT"/>
                <a:cs typeface="Arial MT"/>
              </a:rPr>
              <a:t>Pet</a:t>
            </a:r>
            <a:r>
              <a:rPr sz="1200" spc="-65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Bottle</a:t>
            </a:r>
            <a:endParaRPr sz="1200" dirty="0">
              <a:latin typeface="Arial MT"/>
              <a:cs typeface="Arial MT"/>
            </a:endParaRPr>
          </a:p>
          <a:p>
            <a:pPr marL="30480">
              <a:lnSpc>
                <a:spcPct val="100000"/>
              </a:lnSpc>
              <a:spcBef>
                <a:spcPts val="900"/>
              </a:spcBef>
              <a:tabLst>
                <a:tab pos="972185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14" dirty="0">
                <a:solidFill>
                  <a:srgbClr val="020101"/>
                </a:solidFill>
                <a:latin typeface="Arial MT"/>
                <a:cs typeface="Arial MT"/>
              </a:rPr>
              <a:t>1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Kg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919725" y="4193367"/>
            <a:ext cx="2918460" cy="0"/>
          </a:xfrm>
          <a:custGeom>
            <a:avLst/>
            <a:gdLst/>
            <a:ahLst/>
            <a:cxnLst/>
            <a:rect l="l" t="t" r="r" b="b"/>
            <a:pathLst>
              <a:path w="2918459">
                <a:moveTo>
                  <a:pt x="0" y="0"/>
                </a:moveTo>
                <a:lnTo>
                  <a:pt x="2917913" y="0"/>
                </a:lnTo>
              </a:path>
            </a:pathLst>
          </a:custGeom>
          <a:ln w="12700">
            <a:solidFill>
              <a:srgbClr val="FBB0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917353" y="1660804"/>
            <a:ext cx="2922638" cy="1657337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3891240" y="3309365"/>
            <a:ext cx="2251075" cy="1130300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00" b="1" spc="-8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BROWN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7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TRAY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3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PACK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28575">
              <a:lnSpc>
                <a:spcPct val="100000"/>
              </a:lnSpc>
              <a:spcBef>
                <a:spcPts val="265"/>
              </a:spcBef>
              <a:tabLst>
                <a:tab pos="969644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80" dirty="0">
                <a:solidFill>
                  <a:srgbClr val="020101"/>
                </a:solidFill>
                <a:latin typeface="Arial MT"/>
                <a:cs typeface="Arial MT"/>
              </a:rPr>
              <a:t>Turkey/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 Spain</a:t>
            </a:r>
            <a:endParaRPr sz="1200" dirty="0">
              <a:latin typeface="Arial MT"/>
              <a:cs typeface="Arial MT"/>
            </a:endParaRPr>
          </a:p>
          <a:p>
            <a:pPr marL="28575">
              <a:lnSpc>
                <a:spcPct val="100000"/>
              </a:lnSpc>
              <a:spcBef>
                <a:spcPts val="935"/>
              </a:spcBef>
              <a:tabLst>
                <a:tab pos="969644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27940">
              <a:lnSpc>
                <a:spcPct val="100000"/>
              </a:lnSpc>
              <a:spcBef>
                <a:spcPts val="900"/>
              </a:spcBef>
              <a:tabLst>
                <a:tab pos="969644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Medium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001" y="4517326"/>
            <a:ext cx="2932163" cy="1660461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707363" y="6150114"/>
            <a:ext cx="1607185" cy="116332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600"/>
              </a:spcBef>
            </a:pPr>
            <a:r>
              <a:rPr sz="1600" b="1" spc="-14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FREE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40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RANGE</a:t>
            </a:r>
            <a:r>
              <a:rPr sz="1600" b="1" spc="-10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 </a:t>
            </a:r>
            <a:r>
              <a:rPr sz="1600" b="1" spc="-45" dirty="0">
                <a:solidFill>
                  <a:schemeClr val="accent2">
                    <a:lumMod val="75000"/>
                  </a:schemeClr>
                </a:solidFill>
                <a:latin typeface="Trebuchet MS"/>
                <a:cs typeface="Trebuchet MS"/>
              </a:rPr>
              <a:t>EGGS</a:t>
            </a:r>
            <a:endParaRPr sz="1600" dirty="0">
              <a:solidFill>
                <a:schemeClr val="accent2">
                  <a:lumMod val="75000"/>
                </a:schemeClr>
              </a:solidFill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ORIGIN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5" dirty="0">
                <a:solidFill>
                  <a:srgbClr val="020101"/>
                </a:solidFill>
                <a:latin typeface="Arial MT"/>
                <a:cs typeface="Arial MT"/>
              </a:rPr>
              <a:t>UAE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35"/>
              </a:spcBef>
              <a:tabLst>
                <a:tab pos="953769" algn="l"/>
              </a:tabLst>
            </a:pPr>
            <a:r>
              <a:rPr sz="1200" b="1" spc="-10" dirty="0">
                <a:solidFill>
                  <a:srgbClr val="020101"/>
                </a:solidFill>
                <a:latin typeface="Trebuchet MS"/>
                <a:cs typeface="Trebuchet MS"/>
              </a:rPr>
              <a:t>PACKING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20" dirty="0">
                <a:solidFill>
                  <a:srgbClr val="020101"/>
                </a:solidFill>
                <a:latin typeface="Arial MT"/>
                <a:cs typeface="Arial MT"/>
              </a:rPr>
              <a:t>Tray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  <a:tabLst>
                <a:tab pos="953769" algn="l"/>
              </a:tabLst>
            </a:pPr>
            <a:r>
              <a:rPr sz="1200" b="1" spc="-20" dirty="0">
                <a:solidFill>
                  <a:srgbClr val="020101"/>
                </a:solidFill>
                <a:latin typeface="Trebuchet MS"/>
                <a:cs typeface="Trebuchet MS"/>
              </a:rPr>
              <a:t>SIZE</a:t>
            </a:r>
            <a:r>
              <a:rPr sz="1200" b="1" dirty="0">
                <a:solidFill>
                  <a:srgbClr val="020101"/>
                </a:solidFill>
                <a:latin typeface="Trebuchet MS"/>
                <a:cs typeface="Trebuchet MS"/>
              </a:rPr>
              <a:t>	</a:t>
            </a:r>
            <a:r>
              <a:rPr sz="1200" spc="-10" dirty="0">
                <a:solidFill>
                  <a:srgbClr val="020101"/>
                </a:solidFill>
                <a:latin typeface="Arial MT"/>
                <a:cs typeface="Arial MT"/>
              </a:rPr>
              <a:t>Medium</a:t>
            </a:r>
            <a:endParaRPr sz="1200" dirty="0">
              <a:latin typeface="Arial MT"/>
              <a:cs typeface="Arial MT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D08084-2581-EF58-32BF-74EC310A35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82" y="538420"/>
            <a:ext cx="636249" cy="6362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426</Words>
  <Application>Microsoft Office PowerPoint</Application>
  <PresentationFormat>Custom</PresentationFormat>
  <Paragraphs>154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 MT</vt:lpstr>
      <vt:lpstr>Calibri</vt:lpstr>
      <vt:lpstr>Trebuchet MS</vt:lpstr>
      <vt:lpstr>Office Theme</vt:lpstr>
      <vt:lpstr>FRESH PRODUCE</vt:lpstr>
      <vt:lpstr>FRESH PRODUCE</vt:lpstr>
      <vt:lpstr>FRESH PRODUCE</vt:lpstr>
      <vt:lpstr>FRESH PRODUCE</vt:lpstr>
      <vt:lpstr>FRESH PRODUCE</vt:lpstr>
      <vt:lpstr>FRESH PRODUCE</vt:lpstr>
      <vt:lpstr>FRESH PRODUCE</vt:lpstr>
      <vt:lpstr>FRESH PRODUC</vt:lpstr>
      <vt:lpstr>EGG</vt:lpstr>
      <vt:lpstr>EGG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Mehdi Chaieb</dc:creator>
  <cp:lastModifiedBy>Mehdi Chaieb</cp:lastModifiedBy>
  <cp:revision>1</cp:revision>
  <dcterms:created xsi:type="dcterms:W3CDTF">2025-07-21T19:14:40Z</dcterms:created>
  <dcterms:modified xsi:type="dcterms:W3CDTF">2025-07-21T19:28:15Z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2025-07-21T00:00:00Z</vt:filetime>
  </property>
  <property fmtid="{D5CDD505-2E9C-101B-9397-08002B2CF9AE}" pid="3" name="LastSaved">
    <vt:filetime>2025-07-21T00:00:00Z</vt:filetime>
  </property>
  <property fmtid="{D5CDD505-2E9C-101B-9397-08002B2CF9AE}" pid="4" name="Producer">
    <vt:lpwstr>iLovePDF</vt:lpwstr>
  </property>
</Properties>
</file>